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
  </p:notesMasterIdLst>
  <p:sldIdLst>
    <p:sldId id="332" r:id="rId2"/>
    <p:sldId id="300" r:id="rId3"/>
    <p:sldId id="312" r:id="rId4"/>
    <p:sldId id="313" r:id="rId5"/>
    <p:sldId id="29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808C"/>
    <a:srgbClr val="003249"/>
    <a:srgbClr val="0F1E29"/>
    <a:srgbClr val="C66428"/>
    <a:srgbClr val="4D9149"/>
    <a:srgbClr val="92455F"/>
    <a:srgbClr val="E8B4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13"/>
    <p:restoredTop sz="80769"/>
  </p:normalViewPr>
  <p:slideViewPr>
    <p:cSldViewPr snapToGrid="0" snapToObjects="1">
      <p:cViewPr varScale="1">
        <p:scale>
          <a:sx n="101" d="100"/>
          <a:sy n="101" d="100"/>
        </p:scale>
        <p:origin x="40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C9D3D7-CBC3-844F-BD6C-4EDFB8F44977}" type="datetimeFigureOut">
              <a:t>10/14/20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B22C9A-C09B-194B-A382-CF6E533F0116}" type="slidenum">
              <a:t>‹#›</a:t>
            </a:fld>
            <a:endParaRPr lang="en-US"/>
          </a:p>
        </p:txBody>
      </p:sp>
    </p:spTree>
    <p:extLst>
      <p:ext uri="{BB962C8B-B14F-4D97-AF65-F5344CB8AC3E}">
        <p14:creationId xmlns:p14="http://schemas.microsoft.com/office/powerpoint/2010/main" val="25774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ixabay.com/photos/people-man-guy-climbing-mountain-2572126/"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pixabay.com/photos/gecko-hand-sticky-nature-reptile-800887/"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B22C9A-C09B-194B-A382-CF6E533F0116}" type="slidenum">
              <a:rPr lang="en-US" smtClean="0"/>
              <a:t>1</a:t>
            </a:fld>
            <a:endParaRPr lang="en-US"/>
          </a:p>
        </p:txBody>
      </p:sp>
    </p:spTree>
    <p:extLst>
      <p:ext uri="{BB962C8B-B14F-4D97-AF65-F5344CB8AC3E}">
        <p14:creationId xmlns:p14="http://schemas.microsoft.com/office/powerpoint/2010/main" val="802058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Discussion: How is this famous excerpt from Shakespeare’s play, Romeo and Juliet, an analogy? </a:t>
            </a:r>
            <a:br>
              <a:rPr lang="en-US" dirty="0"/>
            </a:br>
            <a:br>
              <a:rPr lang="en-US" dirty="0"/>
            </a:br>
            <a:r>
              <a:rPr lang="en-US" sz="1200" kern="1200">
                <a:solidFill>
                  <a:schemeClr val="tx1"/>
                </a:solidFill>
                <a:effectLst/>
                <a:latin typeface="+mn-lt"/>
                <a:ea typeface="+mn-ea"/>
                <a:cs typeface="+mn-cs"/>
              </a:rPr>
              <a:t>In the play, Juliet and Romeo are in love, however they come from warring families, and this creates difficulties for the would-be couple. Romeo is a Montague. In this selection, Juliet is speaking. Here, she makes an analogy between the superficiality of the name “rose” and the actual sweet smell of a rose, and the family name “Montague” and the actual lovability of Romeo.</a:t>
            </a:r>
            <a:br>
              <a:rPr lang="en-US" dirty="0"/>
            </a:br>
            <a:br>
              <a:rPr lang="en-US" dirty="0"/>
            </a:br>
            <a:r>
              <a:rPr lang="en-US" dirty="0"/>
              <a:t>How does this analogy help what Juliet is feeling? We understand the logic that a rose smells sweet regardless of what it’s called, and understand that were a rose known by another name, it would be silly to think this changed how it smelled. By using analogy, Shakespeare quickly and powerfully communicates the absurdity of Romeo’s family name getting in the way of their relationship. Analogy can transfer ideas from one situation (what roses are called and how they smell) to another situation (complicated love between people).</a:t>
            </a:r>
          </a:p>
          <a:p>
            <a:endParaRPr lang="en-US"/>
          </a:p>
        </p:txBody>
      </p:sp>
      <p:sp>
        <p:nvSpPr>
          <p:cNvPr id="4" name="Slide Number Placeholder 3"/>
          <p:cNvSpPr>
            <a:spLocks noGrp="1"/>
          </p:cNvSpPr>
          <p:nvPr>
            <p:ph type="sldNum" sz="quarter" idx="5"/>
          </p:nvPr>
        </p:nvSpPr>
        <p:spPr/>
        <p:txBody>
          <a:bodyPr/>
          <a:lstStyle/>
          <a:p>
            <a:fld id="{D5B22C9A-C09B-194B-A382-CF6E533F0116}" type="slidenum">
              <a:t>2</a:t>
            </a:fld>
            <a:endParaRPr lang="en-US"/>
          </a:p>
        </p:txBody>
      </p:sp>
    </p:spTree>
    <p:extLst>
      <p:ext uri="{BB962C8B-B14F-4D97-AF65-F5344CB8AC3E}">
        <p14:creationId xmlns:p14="http://schemas.microsoft.com/office/powerpoint/2010/main" val="1454931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Another example of analogy comes from Maya Angelou’s poem, Caged Bird: </a:t>
            </a:r>
          </a:p>
          <a:p>
            <a:r>
              <a:rPr lang="en-US" sz="1200" kern="1200">
                <a:solidFill>
                  <a:schemeClr val="tx1"/>
                </a:solidFill>
                <a:effectLst/>
                <a:latin typeface="+mn-lt"/>
                <a:ea typeface="+mn-ea"/>
                <a:cs typeface="+mn-cs"/>
              </a:rPr>
              <a:t> </a:t>
            </a:r>
          </a:p>
          <a:p>
            <a:r>
              <a:rPr lang="en-US" sz="1200" kern="1200">
                <a:solidFill>
                  <a:schemeClr val="tx1"/>
                </a:solidFill>
                <a:effectLst/>
                <a:latin typeface="+mn-lt"/>
                <a:ea typeface="+mn-ea"/>
                <a:cs typeface="+mn-cs"/>
              </a:rPr>
              <a:t>  …a bird that stalks</a:t>
            </a:r>
          </a:p>
          <a:p>
            <a:r>
              <a:rPr lang="en-US" sz="1200" kern="1200">
                <a:solidFill>
                  <a:schemeClr val="tx1"/>
                </a:solidFill>
                <a:effectLst/>
                <a:latin typeface="+mn-lt"/>
                <a:ea typeface="+mn-ea"/>
                <a:cs typeface="+mn-cs"/>
              </a:rPr>
              <a:t>down his narrow cage</a:t>
            </a:r>
          </a:p>
          <a:p>
            <a:r>
              <a:rPr lang="en-US" sz="1200" kern="1200">
                <a:solidFill>
                  <a:schemeClr val="tx1"/>
                </a:solidFill>
                <a:effectLst/>
                <a:latin typeface="+mn-lt"/>
                <a:ea typeface="+mn-ea"/>
                <a:cs typeface="+mn-cs"/>
              </a:rPr>
              <a:t>can seldom see through</a:t>
            </a:r>
          </a:p>
          <a:p>
            <a:r>
              <a:rPr lang="en-US" sz="1200" kern="1200">
                <a:solidFill>
                  <a:schemeClr val="tx1"/>
                </a:solidFill>
                <a:effectLst/>
                <a:latin typeface="+mn-lt"/>
                <a:ea typeface="+mn-ea"/>
                <a:cs typeface="+mn-cs"/>
              </a:rPr>
              <a:t>his bars of rage</a:t>
            </a:r>
          </a:p>
          <a:p>
            <a:r>
              <a:rPr lang="en-US" sz="1200" kern="1200">
                <a:solidFill>
                  <a:schemeClr val="tx1"/>
                </a:solidFill>
                <a:effectLst/>
                <a:latin typeface="+mn-lt"/>
                <a:ea typeface="+mn-ea"/>
                <a:cs typeface="+mn-cs"/>
              </a:rPr>
              <a:t>his wings are clipped and</a:t>
            </a:r>
          </a:p>
          <a:p>
            <a:r>
              <a:rPr lang="en-US" sz="1200" kern="1200">
                <a:solidFill>
                  <a:schemeClr val="tx1"/>
                </a:solidFill>
                <a:effectLst/>
                <a:latin typeface="+mn-lt"/>
                <a:ea typeface="+mn-ea"/>
                <a:cs typeface="+mn-cs"/>
              </a:rPr>
              <a:t>his feet are tied</a:t>
            </a:r>
          </a:p>
          <a:p>
            <a:r>
              <a:rPr lang="en-US" sz="1200" kern="1200">
                <a:solidFill>
                  <a:schemeClr val="tx1"/>
                </a:solidFill>
                <a:effectLst/>
                <a:latin typeface="+mn-lt"/>
                <a:ea typeface="+mn-ea"/>
                <a:cs typeface="+mn-cs"/>
              </a:rPr>
              <a:t>so he opens his throat to sing.</a:t>
            </a:r>
          </a:p>
          <a:p>
            <a:r>
              <a:rPr lang="en-US" sz="1200" kern="1200">
                <a:solidFill>
                  <a:schemeClr val="tx1"/>
                </a:solidFill>
                <a:effectLst/>
                <a:latin typeface="+mn-lt"/>
                <a:ea typeface="+mn-ea"/>
                <a:cs typeface="+mn-cs"/>
              </a:rPr>
              <a:t> </a:t>
            </a:r>
          </a:p>
          <a:p>
            <a:r>
              <a:rPr lang="en-US" sz="1200" kern="1200">
                <a:solidFill>
                  <a:schemeClr val="tx1"/>
                </a:solidFill>
                <a:effectLst/>
                <a:latin typeface="+mn-lt"/>
                <a:ea typeface="+mn-ea"/>
                <a:cs typeface="+mn-cs"/>
              </a:rPr>
              <a:t>Throughout the poem a contrast is drawn with free birds. This selection describes several things about a caged bird, especially how the bird suffers from imprisonment, even if the bird isn’t fully aware of this suffering. Do we think Maya Angelou really wanted to write about birds, or is she making an analogy to something else? Why is it effective to make an analogy between caged birds and the much bigger topic of oppression of people? By making an analogy between a large and complex topic (the oppression of people) and a simple, easy-to-picture phenomenon like a caged bird, it makes it easier for the reader to think about and access their feelings about a bigger, more difficult topic.</a:t>
            </a:r>
          </a:p>
          <a:p>
            <a:endParaRPr lang="en-US"/>
          </a:p>
        </p:txBody>
      </p:sp>
      <p:sp>
        <p:nvSpPr>
          <p:cNvPr id="4" name="Slide Number Placeholder 3"/>
          <p:cNvSpPr>
            <a:spLocks noGrp="1"/>
          </p:cNvSpPr>
          <p:nvPr>
            <p:ph type="sldNum" sz="quarter" idx="5"/>
          </p:nvPr>
        </p:nvSpPr>
        <p:spPr/>
        <p:txBody>
          <a:bodyPr/>
          <a:lstStyle/>
          <a:p>
            <a:fld id="{D5B22C9A-C09B-194B-A382-CF6E533F0116}" type="slidenum">
              <a:t>3</a:t>
            </a:fld>
            <a:endParaRPr lang="en-US"/>
          </a:p>
        </p:txBody>
      </p:sp>
    </p:spTree>
    <p:extLst>
      <p:ext uri="{BB962C8B-B14F-4D97-AF65-F5344CB8AC3E}">
        <p14:creationId xmlns:p14="http://schemas.microsoft.com/office/powerpoint/2010/main" val="3690683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Another example of analogy comes from the MONIAC device. The MONIAC (Monetary National Income Analogue Computer) uses water flows to model the national economic dynamics of the U.K It was created in 1949 by New Zealand economist Bill Phillips. How does the device make an analogy? What are the advantages of explaining economics this way?</a:t>
            </a:r>
            <a:br>
              <a:rPr lang="en-US" dirty="0"/>
            </a:br>
            <a:br>
              <a:rPr lang="en-US" dirty="0"/>
            </a:br>
            <a:r>
              <a:rPr lang="en-US" sz="1200" kern="1200">
                <a:solidFill>
                  <a:schemeClr val="tx1"/>
                </a:solidFill>
                <a:effectLst/>
                <a:latin typeface="+mn-lt"/>
                <a:ea typeface="+mn-ea"/>
                <a:cs typeface="+mn-cs"/>
              </a:rPr>
              <a:t>The MONIAC makes an analogy between water flowing through a series of tanks and pipes and money flowing through the economy. The physical representation of the “flow” of money makes it easier to see how spending impacts the economy.</a:t>
            </a:r>
            <a:r>
              <a:rPr lang="en-US">
                <a:effectLst/>
              </a:rPr>
              <a:t> </a:t>
            </a:r>
            <a:br>
              <a:rPr lang="en-US" dirty="0"/>
            </a:br>
            <a:br>
              <a:rPr lang="en-US" dirty="0"/>
            </a:br>
            <a:r>
              <a:rPr lang="en-US" dirty="0"/>
              <a:t>Read more on the original MONIAC on Wikipedia:  https://en.wikipedia.org/wiki/MONIAC</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MONIAC photo: https://commons.wikimedia.org/wiki/File:Phillips_and_MONIAC_LSE.jpg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MONIAC detail: https://www.flickr.com/photos/psd/308091242</a:t>
            </a:r>
          </a:p>
          <a:p>
            <a:endParaRPr lang="en-US"/>
          </a:p>
        </p:txBody>
      </p:sp>
      <p:sp>
        <p:nvSpPr>
          <p:cNvPr id="4" name="Slide Number Placeholder 3"/>
          <p:cNvSpPr>
            <a:spLocks noGrp="1"/>
          </p:cNvSpPr>
          <p:nvPr>
            <p:ph type="sldNum" sz="quarter" idx="5"/>
          </p:nvPr>
        </p:nvSpPr>
        <p:spPr/>
        <p:txBody>
          <a:bodyPr/>
          <a:lstStyle/>
          <a:p>
            <a:fld id="{D5B22C9A-C09B-194B-A382-CF6E533F0116}" type="slidenum">
              <a:t>4</a:t>
            </a:fld>
            <a:endParaRPr lang="en-US"/>
          </a:p>
        </p:txBody>
      </p:sp>
    </p:spTree>
    <p:extLst>
      <p:ext uri="{BB962C8B-B14F-4D97-AF65-F5344CB8AC3E}">
        <p14:creationId xmlns:p14="http://schemas.microsoft.com/office/powerpoint/2010/main" val="4240584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What role does analogy play in biomimicry? Biomimics draw analogies between what nature can do (its abilities, or strategies) and what humans want to do (our technological needs and wants). </a:t>
            </a:r>
            <a:endParaRPr lang="en-US" dirty="0"/>
          </a:p>
          <a:p>
            <a:endParaRPr lang="en-US" dirty="0"/>
          </a:p>
          <a:p>
            <a:r>
              <a:rPr lang="en-US" dirty="0"/>
              <a:t>Discussion: How do </a:t>
            </a:r>
            <a:r>
              <a:rPr lang="en-US" dirty="0" err="1"/>
              <a:t>biomimics</a:t>
            </a:r>
            <a:r>
              <a:rPr lang="en-US" dirty="0"/>
              <a:t> use analogies in the examples of biomimicry we’ve learned about so far? </a:t>
            </a:r>
            <a:r>
              <a:rPr lang="en-US" sz="1200" kern="1200">
                <a:solidFill>
                  <a:schemeClr val="tx1"/>
                </a:solidFill>
                <a:effectLst/>
                <a:latin typeface="+mn-lt"/>
                <a:ea typeface="+mn-ea"/>
                <a:cs typeface="+mn-cs"/>
              </a:rPr>
              <a:t>Refer to examples of biomimicry that the class has learned about. Have students explain the analogies that were made by biomimics in each case. </a:t>
            </a:r>
            <a:br>
              <a:rPr lang="en-US" sz="1200" kern="1200">
                <a:solidFill>
                  <a:schemeClr val="tx1"/>
                </a:solidFill>
                <a:effectLst/>
                <a:latin typeface="+mn-lt"/>
                <a:ea typeface="+mn-ea"/>
                <a:cs typeface="+mn-cs"/>
              </a:rPr>
            </a:br>
            <a:br>
              <a:rPr lang="en-US" sz="1200" kern="1200">
                <a:solidFill>
                  <a:schemeClr val="tx1"/>
                </a:solidFill>
                <a:effectLst/>
                <a:latin typeface="+mn-lt"/>
                <a:ea typeface="+mn-ea"/>
                <a:cs typeface="+mn-cs"/>
              </a:rPr>
            </a:br>
            <a:r>
              <a:rPr lang="en-US" sz="1200" kern="1200">
                <a:solidFill>
                  <a:schemeClr val="tx1"/>
                </a:solidFill>
                <a:effectLst/>
                <a:latin typeface="+mn-lt"/>
                <a:ea typeface="+mn-ea"/>
                <a:cs typeface="+mn-cs"/>
              </a:rPr>
              <a:t>As one example, biologists drew an analogy between how geckos climb walls and how humans might be able to adhere to surfaces without glue. </a:t>
            </a:r>
            <a:endParaRPr lang="en-US" dirty="0"/>
          </a:p>
          <a:p>
            <a:endParaRPr lang="en-US" dirty="0"/>
          </a:p>
          <a:p>
            <a:r>
              <a:rPr lang="en-US" dirty="0"/>
              <a:t>Climbing: </a:t>
            </a:r>
            <a:r>
              <a:rPr lang="en-US" dirty="0">
                <a:hlinkClick r:id="rId3"/>
              </a:rPr>
              <a:t>https://pixabay.com/photos/people-man-guy-climbing-mountain-2572126/</a:t>
            </a:r>
            <a:endParaRPr lang="en-US" dirty="0"/>
          </a:p>
          <a:p>
            <a:r>
              <a:rPr lang="en-US" dirty="0"/>
              <a:t>Gecko: </a:t>
            </a:r>
            <a:r>
              <a:rPr lang="en-US" dirty="0">
                <a:hlinkClick r:id="rId4"/>
              </a:rPr>
              <a:t>https://pixabay.com/photos/gecko-hand-sticky-nature-reptile-800887/</a:t>
            </a:r>
            <a:endParaRPr lang="en-US" dirty="0"/>
          </a:p>
          <a:p>
            <a:endParaRPr lang="en-US" dirty="0"/>
          </a:p>
        </p:txBody>
      </p:sp>
      <p:sp>
        <p:nvSpPr>
          <p:cNvPr id="4" name="Slide Number Placeholder 3"/>
          <p:cNvSpPr>
            <a:spLocks noGrp="1"/>
          </p:cNvSpPr>
          <p:nvPr>
            <p:ph type="sldNum" sz="quarter" idx="5"/>
          </p:nvPr>
        </p:nvSpPr>
        <p:spPr/>
        <p:txBody>
          <a:bodyPr/>
          <a:lstStyle/>
          <a:p>
            <a:fld id="{D5B22C9A-C09B-194B-A382-CF6E533F0116}" type="slidenum">
              <a:t>5</a:t>
            </a:fld>
            <a:endParaRPr lang="en-US"/>
          </a:p>
        </p:txBody>
      </p:sp>
    </p:spTree>
    <p:extLst>
      <p:ext uri="{BB962C8B-B14F-4D97-AF65-F5344CB8AC3E}">
        <p14:creationId xmlns:p14="http://schemas.microsoft.com/office/powerpoint/2010/main" val="1775362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 Dark 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4943E8D-D0D5-A44C-AC6F-541B738F8FE4}"/>
              </a:ext>
            </a:extLst>
          </p:cNvPr>
          <p:cNvSpPr>
            <a:spLocks noGrp="1"/>
          </p:cNvSpPr>
          <p:nvPr>
            <p:ph type="pic" sz="quarter" idx="10" hasCustomPrompt="1"/>
          </p:nvPr>
        </p:nvSpPr>
        <p:spPr>
          <a:xfrm>
            <a:off x="0" y="0"/>
            <a:ext cx="12192000" cy="6359525"/>
          </a:xfrm>
          <a:prstGeom prst="rect">
            <a:avLst/>
          </a:prstGeom>
          <a:solidFill>
            <a:schemeClr val="tx1">
              <a:lumMod val="50000"/>
              <a:lumOff val="50000"/>
            </a:schemeClr>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Drag and drop an image here to fill the background; use this layout for dark images.</a:t>
            </a:r>
          </a:p>
        </p:txBody>
      </p:sp>
      <p:sp>
        <p:nvSpPr>
          <p:cNvPr id="2" name="Title 1">
            <a:extLst>
              <a:ext uri="{FF2B5EF4-FFF2-40B4-BE49-F238E27FC236}">
                <a16:creationId xmlns:a16="http://schemas.microsoft.com/office/drawing/2014/main" id="{15504CBF-DEA7-9246-A2A0-FF8DD7EFB8FF}"/>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3BED80BA-ECD3-1F4D-9C3E-C8C672DB95F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lumMod val="9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Slide Number Placeholder 5">
            <a:extLst>
              <a:ext uri="{FF2B5EF4-FFF2-40B4-BE49-F238E27FC236}">
                <a16:creationId xmlns:a16="http://schemas.microsoft.com/office/drawing/2014/main" id="{FC3562DE-DCEE-6F42-9FBE-FD441B034DE5}"/>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269691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ad with text lef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9BFCC32-2451-2E4B-967F-952A64B3D2B5}"/>
              </a:ext>
            </a:extLst>
          </p:cNvPr>
          <p:cNvSpPr/>
          <p:nvPr userDrawn="1"/>
        </p:nvSpPr>
        <p:spPr>
          <a:xfrm>
            <a:off x="0" y="0"/>
            <a:ext cx="12192000" cy="108488"/>
          </a:xfrm>
          <a:prstGeom prst="rect">
            <a:avLst/>
          </a:prstGeom>
          <a:gradFill flip="none" rotWithShape="1">
            <a:gsLst>
              <a:gs pos="0">
                <a:schemeClr val="accent6">
                  <a:lumMod val="40000"/>
                  <a:lumOff val="60000"/>
                </a:schemeClr>
              </a:gs>
              <a:gs pos="77000">
                <a:schemeClr val="accent6">
                  <a:lumMod val="95000"/>
                  <a:lumOff val="5000"/>
                </a:schemeClr>
              </a:gs>
              <a:gs pos="100000">
                <a:schemeClr val="accent6">
                  <a:lumMod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a:extLst>
              <a:ext uri="{FF2B5EF4-FFF2-40B4-BE49-F238E27FC236}">
                <a16:creationId xmlns:a16="http://schemas.microsoft.com/office/drawing/2014/main" id="{F4CDE0C7-1944-2143-847A-1DB396C4CC1B}"/>
              </a:ext>
            </a:extLst>
          </p:cNvPr>
          <p:cNvSpPr>
            <a:spLocks noGrp="1"/>
          </p:cNvSpPr>
          <p:nvPr>
            <p:ph type="body" idx="10"/>
          </p:nvPr>
        </p:nvSpPr>
        <p:spPr>
          <a:xfrm>
            <a:off x="304800" y="2304769"/>
            <a:ext cx="4388223" cy="3948113"/>
          </a:xfrm>
          <a:prstGeom prst="rect">
            <a:avLst/>
          </a:prstGeom>
        </p:spPr>
        <p:txBody>
          <a:bodyPr anchor="t">
            <a:normAutofit/>
          </a:bodyPr>
          <a:lstStyle>
            <a:lvl1pPr marL="0" indent="0">
              <a:buNone/>
              <a:defRPr sz="2000" b="0" i="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3" name="Picture Placeholder 2">
            <a:extLst>
              <a:ext uri="{FF2B5EF4-FFF2-40B4-BE49-F238E27FC236}">
                <a16:creationId xmlns:a16="http://schemas.microsoft.com/office/drawing/2014/main" id="{37E52F6F-D359-0347-8EB0-B6873CBF9044}"/>
              </a:ext>
            </a:extLst>
          </p:cNvPr>
          <p:cNvSpPr>
            <a:spLocks noGrp="1"/>
          </p:cNvSpPr>
          <p:nvPr>
            <p:ph type="pic" sz="quarter" idx="11"/>
          </p:nvPr>
        </p:nvSpPr>
        <p:spPr>
          <a:xfrm>
            <a:off x="5096062" y="313764"/>
            <a:ext cx="3057337" cy="2855258"/>
          </a:xfrm>
        </p:spPr>
        <p:txBody>
          <a:bodyPr/>
          <a:lstStyle/>
          <a:p>
            <a:r>
              <a:rPr lang="en-US"/>
              <a:t>Click icon to add picture</a:t>
            </a:r>
          </a:p>
        </p:txBody>
      </p:sp>
      <p:sp>
        <p:nvSpPr>
          <p:cNvPr id="14" name="Picture Placeholder 2">
            <a:extLst>
              <a:ext uri="{FF2B5EF4-FFF2-40B4-BE49-F238E27FC236}">
                <a16:creationId xmlns:a16="http://schemas.microsoft.com/office/drawing/2014/main" id="{6DACFBDB-0F41-6B4D-B717-1ED77CC11D97}"/>
              </a:ext>
            </a:extLst>
          </p:cNvPr>
          <p:cNvSpPr>
            <a:spLocks noGrp="1"/>
          </p:cNvSpPr>
          <p:nvPr>
            <p:ph type="pic" sz="quarter" idx="12"/>
          </p:nvPr>
        </p:nvSpPr>
        <p:spPr>
          <a:xfrm>
            <a:off x="8318874" y="313764"/>
            <a:ext cx="3057337" cy="2855258"/>
          </a:xfrm>
        </p:spPr>
        <p:txBody>
          <a:bodyPr/>
          <a:lstStyle/>
          <a:p>
            <a:r>
              <a:rPr lang="en-US"/>
              <a:t>Click icon to add picture</a:t>
            </a:r>
          </a:p>
        </p:txBody>
      </p:sp>
      <p:sp>
        <p:nvSpPr>
          <p:cNvPr id="15" name="Picture Placeholder 2">
            <a:extLst>
              <a:ext uri="{FF2B5EF4-FFF2-40B4-BE49-F238E27FC236}">
                <a16:creationId xmlns:a16="http://schemas.microsoft.com/office/drawing/2014/main" id="{7D328B28-C0C4-1D46-993A-0BB10D4DBA74}"/>
              </a:ext>
            </a:extLst>
          </p:cNvPr>
          <p:cNvSpPr>
            <a:spLocks noGrp="1"/>
          </p:cNvSpPr>
          <p:nvPr>
            <p:ph type="pic" sz="quarter" idx="13"/>
          </p:nvPr>
        </p:nvSpPr>
        <p:spPr>
          <a:xfrm>
            <a:off x="5096062" y="3366247"/>
            <a:ext cx="3057337" cy="2855258"/>
          </a:xfrm>
        </p:spPr>
        <p:txBody>
          <a:bodyPr/>
          <a:lstStyle/>
          <a:p>
            <a:r>
              <a:rPr lang="en-US"/>
              <a:t>Click icon to add picture</a:t>
            </a:r>
          </a:p>
        </p:txBody>
      </p:sp>
      <p:sp>
        <p:nvSpPr>
          <p:cNvPr id="16" name="Picture Placeholder 2">
            <a:extLst>
              <a:ext uri="{FF2B5EF4-FFF2-40B4-BE49-F238E27FC236}">
                <a16:creationId xmlns:a16="http://schemas.microsoft.com/office/drawing/2014/main" id="{2C45EB1A-4B22-F14E-BE59-4FA55D660677}"/>
              </a:ext>
            </a:extLst>
          </p:cNvPr>
          <p:cNvSpPr>
            <a:spLocks noGrp="1"/>
          </p:cNvSpPr>
          <p:nvPr>
            <p:ph type="pic" sz="quarter" idx="14"/>
          </p:nvPr>
        </p:nvSpPr>
        <p:spPr>
          <a:xfrm>
            <a:off x="8318874" y="3366247"/>
            <a:ext cx="3057337" cy="2855258"/>
          </a:xfrm>
        </p:spPr>
        <p:txBody>
          <a:bodyPr/>
          <a:lstStyle/>
          <a:p>
            <a:r>
              <a:rPr lang="en-US"/>
              <a:t>Click icon to add picture</a:t>
            </a:r>
          </a:p>
        </p:txBody>
      </p:sp>
      <p:sp>
        <p:nvSpPr>
          <p:cNvPr id="17" name="Title 1">
            <a:extLst>
              <a:ext uri="{FF2B5EF4-FFF2-40B4-BE49-F238E27FC236}">
                <a16:creationId xmlns:a16="http://schemas.microsoft.com/office/drawing/2014/main" id="{1DB9DC73-F9B9-A348-A561-C0FF11B04656}"/>
              </a:ext>
            </a:extLst>
          </p:cNvPr>
          <p:cNvSpPr>
            <a:spLocks noGrp="1"/>
          </p:cNvSpPr>
          <p:nvPr>
            <p:ph type="title"/>
          </p:nvPr>
        </p:nvSpPr>
        <p:spPr>
          <a:xfrm>
            <a:off x="302942" y="365126"/>
            <a:ext cx="4416976" cy="1006474"/>
          </a:xfrm>
        </p:spPr>
        <p:txBody>
          <a:bodyPr>
            <a:normAutofit/>
          </a:bodyPr>
          <a:lstStyle>
            <a:lvl1pPr>
              <a:defRPr sz="3200" b="1">
                <a:solidFill>
                  <a:srgbClr val="003249"/>
                </a:solidFill>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39535727-098A-1845-AC52-2244BE290E25}"/>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2800231788"/>
      </p:ext>
    </p:extLst>
  </p:cSld>
  <p:clrMapOvr>
    <a:masterClrMapping/>
  </p:clrMapOvr>
  <p:extLst mod="1">
    <p:ext uri="{DCECCB84-F9BA-43D5-87BE-67443E8EF086}">
      <p15:sldGuideLst xmlns:p15="http://schemas.microsoft.com/office/powerpoint/2012/main">
        <p15:guide id="1" orient="horz" pos="2160">
          <p15:clr>
            <a:srgbClr val="FBAE40"/>
          </p15:clr>
        </p15:guide>
        <p15:guide id="2" pos="19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screen">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86F607F-176F-6643-904B-AAACDB9C7E50}"/>
              </a:ext>
            </a:extLst>
          </p:cNvPr>
          <p:cNvSpPr>
            <a:spLocks noGrp="1"/>
          </p:cNvSpPr>
          <p:nvPr>
            <p:ph sz="quarter" idx="10" hasCustomPrompt="1"/>
          </p:nvPr>
        </p:nvSpPr>
        <p:spPr>
          <a:xfrm>
            <a:off x="0" y="108488"/>
            <a:ext cx="12192000" cy="6263737"/>
          </a:xfrm>
          <a:solidFill>
            <a:schemeClr val="bg1">
              <a:lumMod val="95000"/>
            </a:schemeClr>
          </a:solidFill>
        </p:spPr>
        <p:txBody>
          <a:bodyPr/>
          <a:lstStyle/>
          <a:p>
            <a:pPr lvl="0"/>
            <a:r>
              <a:rPr lang="en-US" dirty="0"/>
              <a:t>Full screen image</a:t>
            </a:r>
          </a:p>
        </p:txBody>
      </p:sp>
      <p:sp>
        <p:nvSpPr>
          <p:cNvPr id="4" name="Rectangle 3">
            <a:extLst>
              <a:ext uri="{FF2B5EF4-FFF2-40B4-BE49-F238E27FC236}">
                <a16:creationId xmlns:a16="http://schemas.microsoft.com/office/drawing/2014/main" id="{730260AB-1DEC-3F4C-91A4-07B76D3FC8ED}"/>
              </a:ext>
            </a:extLst>
          </p:cNvPr>
          <p:cNvSpPr/>
          <p:nvPr userDrawn="1"/>
        </p:nvSpPr>
        <p:spPr>
          <a:xfrm>
            <a:off x="0" y="0"/>
            <a:ext cx="12192000" cy="108488"/>
          </a:xfrm>
          <a:prstGeom prst="rect">
            <a:avLst/>
          </a:prstGeom>
          <a:gradFill flip="none" rotWithShape="1">
            <a:gsLst>
              <a:gs pos="0">
                <a:schemeClr val="accent6">
                  <a:lumMod val="40000"/>
                  <a:lumOff val="60000"/>
                </a:schemeClr>
              </a:gs>
              <a:gs pos="77000">
                <a:schemeClr val="accent6">
                  <a:lumMod val="95000"/>
                  <a:lumOff val="5000"/>
                </a:schemeClr>
              </a:gs>
              <a:gs pos="100000">
                <a:schemeClr val="accent6">
                  <a:lumMod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a:extLst>
              <a:ext uri="{FF2B5EF4-FFF2-40B4-BE49-F238E27FC236}">
                <a16:creationId xmlns:a16="http://schemas.microsoft.com/office/drawing/2014/main" id="{6247E0D9-42A5-F849-9864-007C3D3018C4}"/>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4234537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0D7461C-AE8C-D54E-88DF-0648364D1DC2}"/>
              </a:ext>
            </a:extLst>
          </p:cNvPr>
          <p:cNvSpPr/>
          <p:nvPr userDrawn="1"/>
        </p:nvSpPr>
        <p:spPr>
          <a:xfrm>
            <a:off x="0" y="0"/>
            <a:ext cx="12192000" cy="108488"/>
          </a:xfrm>
          <a:prstGeom prst="rect">
            <a:avLst/>
          </a:prstGeom>
          <a:gradFill flip="none" rotWithShape="1">
            <a:gsLst>
              <a:gs pos="0">
                <a:schemeClr val="accent6">
                  <a:lumMod val="40000"/>
                  <a:lumOff val="60000"/>
                </a:schemeClr>
              </a:gs>
              <a:gs pos="77000">
                <a:schemeClr val="accent6">
                  <a:lumMod val="95000"/>
                  <a:lumOff val="5000"/>
                </a:schemeClr>
              </a:gs>
              <a:gs pos="100000">
                <a:schemeClr val="accent6">
                  <a:lumMod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5">
            <a:extLst>
              <a:ext uri="{FF2B5EF4-FFF2-40B4-BE49-F238E27FC236}">
                <a16:creationId xmlns:a16="http://schemas.microsoft.com/office/drawing/2014/main" id="{C641921A-9EA6-4648-9219-D2C5AA6D0A38}"/>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3325526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ection Header - Dark 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04CBF-DEA7-9246-A2A0-FF8DD7EFB8FF}"/>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3BED80BA-ECD3-1F4D-9C3E-C8C672DB95F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lumMod val="9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54736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 Light 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4943E8D-D0D5-A44C-AC6F-541B738F8FE4}"/>
              </a:ext>
            </a:extLst>
          </p:cNvPr>
          <p:cNvSpPr>
            <a:spLocks noGrp="1"/>
          </p:cNvSpPr>
          <p:nvPr>
            <p:ph type="pic" sz="quarter" idx="10" hasCustomPrompt="1"/>
          </p:nvPr>
        </p:nvSpPr>
        <p:spPr>
          <a:xfrm>
            <a:off x="0" y="0"/>
            <a:ext cx="12192000" cy="6359525"/>
          </a:xfrm>
          <a:prstGeom prst="rect">
            <a:avLst/>
          </a:prstGeom>
          <a:solidFill>
            <a:schemeClr val="bg1">
              <a:lumMod val="95000"/>
            </a:schemeClr>
          </a:solidFill>
        </p:spPr>
        <p:txBody>
          <a:bodyPr/>
          <a:lstStyle/>
          <a:p>
            <a:r>
              <a:rPr lang="en-US" dirty="0"/>
              <a:t>Drag and drop an image here to fill the background; use this layout for light images</a:t>
            </a:r>
          </a:p>
        </p:txBody>
      </p:sp>
      <p:sp>
        <p:nvSpPr>
          <p:cNvPr id="2" name="Title 1">
            <a:extLst>
              <a:ext uri="{FF2B5EF4-FFF2-40B4-BE49-F238E27FC236}">
                <a16:creationId xmlns:a16="http://schemas.microsoft.com/office/drawing/2014/main" id="{15504CBF-DEA7-9246-A2A0-FF8DD7EFB8FF}"/>
              </a:ext>
            </a:extLst>
          </p:cNvPr>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3BED80BA-ECD3-1F4D-9C3E-C8C672DB95F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Slide Number Placeholder 5">
            <a:extLst>
              <a:ext uri="{FF2B5EF4-FFF2-40B4-BE49-F238E27FC236}">
                <a16:creationId xmlns:a16="http://schemas.microsoft.com/office/drawing/2014/main" id="{ED483977-6FB4-B849-B20D-A86C740BCA1D}"/>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2674634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25C36-9C97-7348-878D-44098A8E0687}"/>
              </a:ext>
            </a:extLst>
          </p:cNvPr>
          <p:cNvSpPr>
            <a:spLocks noGrp="1"/>
          </p:cNvSpPr>
          <p:nvPr>
            <p:ph type="title"/>
          </p:nvPr>
        </p:nvSpPr>
        <p:spPr>
          <a:xfrm>
            <a:off x="300037" y="365125"/>
            <a:ext cx="11572875" cy="1325563"/>
          </a:xfrm>
        </p:spPr>
        <p:txBody>
          <a:bodyPr/>
          <a:lstStyle/>
          <a:p>
            <a:r>
              <a:rPr lang="en-US"/>
              <a:t>Click to edit Master title style</a:t>
            </a:r>
          </a:p>
        </p:txBody>
      </p:sp>
      <p:sp>
        <p:nvSpPr>
          <p:cNvPr id="6" name="Rectangle 5">
            <a:extLst>
              <a:ext uri="{FF2B5EF4-FFF2-40B4-BE49-F238E27FC236}">
                <a16:creationId xmlns:a16="http://schemas.microsoft.com/office/drawing/2014/main" id="{FC2FF7BE-543D-114A-BFAB-5E94609917CB}"/>
              </a:ext>
            </a:extLst>
          </p:cNvPr>
          <p:cNvSpPr/>
          <p:nvPr userDrawn="1"/>
        </p:nvSpPr>
        <p:spPr>
          <a:xfrm>
            <a:off x="0" y="0"/>
            <a:ext cx="12192000" cy="108488"/>
          </a:xfrm>
          <a:prstGeom prst="rect">
            <a:avLst/>
          </a:prstGeom>
          <a:gradFill flip="none" rotWithShape="1">
            <a:gsLst>
              <a:gs pos="0">
                <a:schemeClr val="accent6">
                  <a:lumMod val="40000"/>
                  <a:lumOff val="60000"/>
                </a:schemeClr>
              </a:gs>
              <a:gs pos="77000">
                <a:schemeClr val="accent6">
                  <a:lumMod val="95000"/>
                  <a:lumOff val="5000"/>
                </a:schemeClr>
              </a:gs>
              <a:gs pos="100000">
                <a:schemeClr val="accent6">
                  <a:lumMod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2EC3A5A3-3746-D547-A6F0-52F33CEAD668}"/>
              </a:ext>
            </a:extLst>
          </p:cNvPr>
          <p:cNvSpPr>
            <a:spLocks noGrp="1"/>
          </p:cNvSpPr>
          <p:nvPr>
            <p:ph idx="1" hasCustomPrompt="1"/>
          </p:nvPr>
        </p:nvSpPr>
        <p:spPr>
          <a:xfrm>
            <a:off x="302942" y="1825625"/>
            <a:ext cx="11561956" cy="4351338"/>
          </a:xfrm>
          <a:prstGeom prst="rect">
            <a:avLst/>
          </a:prstGeom>
        </p:spPr>
        <p:txBody>
          <a:bodyPr/>
          <a:lstStyle/>
          <a:p>
            <a:pPr lvl="0"/>
            <a:r>
              <a:rPr lang="en-US" dirty="0"/>
              <a: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2650D7B3-CA36-6D45-AE8C-E5F5D51DD226}"/>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141035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Title and conten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F54C4C5-F2E4-9244-988E-E758EE1CBF07}"/>
              </a:ext>
            </a:extLst>
          </p:cNvPr>
          <p:cNvSpPr>
            <a:spLocks noGrp="1"/>
          </p:cNvSpPr>
          <p:nvPr>
            <p:ph type="title"/>
          </p:nvPr>
        </p:nvSpPr>
        <p:spPr>
          <a:xfrm>
            <a:off x="302942" y="365126"/>
            <a:ext cx="11561956" cy="649288"/>
          </a:xfrm>
        </p:spPr>
        <p:txBody>
          <a:bodyPr>
            <a:normAutofit/>
          </a:bodyPr>
          <a:lstStyle>
            <a:lvl1pPr>
              <a:defRPr sz="3200" b="1">
                <a:solidFill>
                  <a:srgbClr val="003249"/>
                </a:solidFill>
              </a:defRPr>
            </a:lvl1pPr>
          </a:lstStyle>
          <a:p>
            <a:r>
              <a:rPr lang="en-US" dirty="0"/>
              <a:t>Click to edit Master title style</a:t>
            </a:r>
          </a:p>
        </p:txBody>
      </p:sp>
      <p:sp>
        <p:nvSpPr>
          <p:cNvPr id="5" name="Rectangle 4">
            <a:extLst>
              <a:ext uri="{FF2B5EF4-FFF2-40B4-BE49-F238E27FC236}">
                <a16:creationId xmlns:a16="http://schemas.microsoft.com/office/drawing/2014/main" id="{CD096304-1CA3-D947-9A7F-4ED803649F19}"/>
              </a:ext>
            </a:extLst>
          </p:cNvPr>
          <p:cNvSpPr/>
          <p:nvPr userDrawn="1"/>
        </p:nvSpPr>
        <p:spPr>
          <a:xfrm>
            <a:off x="0" y="0"/>
            <a:ext cx="12192000" cy="108488"/>
          </a:xfrm>
          <a:prstGeom prst="rect">
            <a:avLst/>
          </a:prstGeom>
          <a:gradFill flip="none" rotWithShape="1">
            <a:gsLst>
              <a:gs pos="0">
                <a:schemeClr val="accent6">
                  <a:lumMod val="40000"/>
                  <a:lumOff val="60000"/>
                </a:schemeClr>
              </a:gs>
              <a:gs pos="77000">
                <a:schemeClr val="accent6">
                  <a:lumMod val="95000"/>
                  <a:lumOff val="5000"/>
                </a:schemeClr>
              </a:gs>
              <a:gs pos="100000">
                <a:schemeClr val="accent6">
                  <a:lumMod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0">
            <a:extLst>
              <a:ext uri="{FF2B5EF4-FFF2-40B4-BE49-F238E27FC236}">
                <a16:creationId xmlns:a16="http://schemas.microsoft.com/office/drawing/2014/main" id="{93B0F8C7-D1A2-974B-BD23-421451BA8521}"/>
              </a:ext>
            </a:extLst>
          </p:cNvPr>
          <p:cNvSpPr>
            <a:spLocks noGrp="1"/>
          </p:cNvSpPr>
          <p:nvPr>
            <p:ph sz="quarter" idx="12"/>
          </p:nvPr>
        </p:nvSpPr>
        <p:spPr>
          <a:xfrm>
            <a:off x="336177" y="1331632"/>
            <a:ext cx="11537576" cy="46656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71949D80-5C7F-C94E-B379-010A016B8FCF}"/>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330575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ictur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F54C4C5-F2E4-9244-988E-E758EE1CBF07}"/>
              </a:ext>
            </a:extLst>
          </p:cNvPr>
          <p:cNvSpPr>
            <a:spLocks noGrp="1"/>
          </p:cNvSpPr>
          <p:nvPr>
            <p:ph type="title"/>
          </p:nvPr>
        </p:nvSpPr>
        <p:spPr>
          <a:xfrm>
            <a:off x="302942" y="365126"/>
            <a:ext cx="11561956" cy="649288"/>
          </a:xfrm>
        </p:spPr>
        <p:txBody>
          <a:bodyPr>
            <a:normAutofit/>
          </a:bodyPr>
          <a:lstStyle>
            <a:lvl1pPr>
              <a:defRPr sz="3200" b="1">
                <a:solidFill>
                  <a:srgbClr val="003249"/>
                </a:solidFill>
              </a:defRPr>
            </a:lvl1pPr>
          </a:lstStyle>
          <a:p>
            <a:r>
              <a:rPr lang="en-US" dirty="0"/>
              <a:t>Click to edit Master title style</a:t>
            </a:r>
          </a:p>
        </p:txBody>
      </p:sp>
      <p:sp>
        <p:nvSpPr>
          <p:cNvPr id="5" name="Rectangle 4">
            <a:extLst>
              <a:ext uri="{FF2B5EF4-FFF2-40B4-BE49-F238E27FC236}">
                <a16:creationId xmlns:a16="http://schemas.microsoft.com/office/drawing/2014/main" id="{CD096304-1CA3-D947-9A7F-4ED803649F19}"/>
              </a:ext>
            </a:extLst>
          </p:cNvPr>
          <p:cNvSpPr/>
          <p:nvPr userDrawn="1"/>
        </p:nvSpPr>
        <p:spPr>
          <a:xfrm>
            <a:off x="0" y="0"/>
            <a:ext cx="12192000" cy="108488"/>
          </a:xfrm>
          <a:prstGeom prst="rect">
            <a:avLst/>
          </a:prstGeom>
          <a:gradFill flip="none" rotWithShape="1">
            <a:gsLst>
              <a:gs pos="0">
                <a:schemeClr val="accent6">
                  <a:lumMod val="40000"/>
                  <a:lumOff val="60000"/>
                </a:schemeClr>
              </a:gs>
              <a:gs pos="77000">
                <a:schemeClr val="accent6">
                  <a:lumMod val="95000"/>
                  <a:lumOff val="5000"/>
                </a:schemeClr>
              </a:gs>
              <a:gs pos="100000">
                <a:schemeClr val="accent6">
                  <a:lumMod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0F55FD76-AE3F-B84D-93C7-90888F4E34C8}"/>
              </a:ext>
            </a:extLst>
          </p:cNvPr>
          <p:cNvSpPr>
            <a:spLocks noGrp="1"/>
          </p:cNvSpPr>
          <p:nvPr>
            <p:ph idx="1"/>
          </p:nvPr>
        </p:nvSpPr>
        <p:spPr>
          <a:xfrm>
            <a:off x="302942" y="1317812"/>
            <a:ext cx="6434034" cy="47381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8">
            <a:extLst>
              <a:ext uri="{FF2B5EF4-FFF2-40B4-BE49-F238E27FC236}">
                <a16:creationId xmlns:a16="http://schemas.microsoft.com/office/drawing/2014/main" id="{06F34C68-E655-F149-A432-FE80208C294E}"/>
              </a:ext>
            </a:extLst>
          </p:cNvPr>
          <p:cNvSpPr>
            <a:spLocks noGrp="1"/>
          </p:cNvSpPr>
          <p:nvPr>
            <p:ph type="pic" sz="quarter" idx="10"/>
          </p:nvPr>
        </p:nvSpPr>
        <p:spPr>
          <a:xfrm>
            <a:off x="7086600" y="1331259"/>
            <a:ext cx="4796865" cy="4724680"/>
          </a:xfrm>
          <a:prstGeom prst="rect">
            <a:avLst/>
          </a:prstGeom>
        </p:spPr>
        <p:txBody>
          <a:bodyPr/>
          <a:lstStyle/>
          <a:p>
            <a:r>
              <a:rPr lang="en-US"/>
              <a:t>Click icon to add picture</a:t>
            </a:r>
          </a:p>
        </p:txBody>
      </p:sp>
      <p:sp>
        <p:nvSpPr>
          <p:cNvPr id="9" name="Slide Number Placeholder 5">
            <a:extLst>
              <a:ext uri="{FF2B5EF4-FFF2-40B4-BE49-F238E27FC236}">
                <a16:creationId xmlns:a16="http://schemas.microsoft.com/office/drawing/2014/main" id="{52019435-6F8E-6B45-9518-346ACC5E2D05}"/>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299019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ramatic Title and Content w pictur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829225-F7D5-FE4A-9491-5A697DC66569}"/>
              </a:ext>
            </a:extLst>
          </p:cNvPr>
          <p:cNvSpPr/>
          <p:nvPr userDrawn="1"/>
        </p:nvSpPr>
        <p:spPr>
          <a:xfrm>
            <a:off x="0" y="0"/>
            <a:ext cx="12192000" cy="1690689"/>
          </a:xfrm>
          <a:prstGeom prst="rect">
            <a:avLst/>
          </a:prstGeom>
          <a:solidFill>
            <a:srgbClr val="0032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6363D-CCD0-684F-B98A-0408D0AA9C80}"/>
              </a:ext>
            </a:extLst>
          </p:cNvPr>
          <p:cNvSpPr>
            <a:spLocks noGrp="1"/>
          </p:cNvSpPr>
          <p:nvPr>
            <p:ph type="title"/>
          </p:nvPr>
        </p:nvSpPr>
        <p:spPr>
          <a:xfrm>
            <a:off x="302942" y="365125"/>
            <a:ext cx="10034238" cy="1095685"/>
          </a:xfrm>
        </p:spPr>
        <p:txBody>
          <a:bodyPr/>
          <a:lstStyle>
            <a:lvl1pPr>
              <a:defRPr b="1">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77232B6-4B91-3C4F-99D5-9A7DF1A0FA26}"/>
              </a:ext>
            </a:extLst>
          </p:cNvPr>
          <p:cNvSpPr>
            <a:spLocks noGrp="1"/>
          </p:cNvSpPr>
          <p:nvPr>
            <p:ph idx="1"/>
          </p:nvPr>
        </p:nvSpPr>
        <p:spPr>
          <a:xfrm>
            <a:off x="302942" y="1825625"/>
            <a:ext cx="7520258" cy="435133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a:extLst>
              <a:ext uri="{FF2B5EF4-FFF2-40B4-BE49-F238E27FC236}">
                <a16:creationId xmlns:a16="http://schemas.microsoft.com/office/drawing/2014/main" id="{CB755154-04FC-1641-88E9-9923851D1DA8}"/>
              </a:ext>
            </a:extLst>
          </p:cNvPr>
          <p:cNvSpPr>
            <a:spLocks noGrp="1"/>
          </p:cNvSpPr>
          <p:nvPr>
            <p:ph type="pic" sz="quarter" idx="10"/>
          </p:nvPr>
        </p:nvSpPr>
        <p:spPr>
          <a:xfrm>
            <a:off x="7996238" y="1825625"/>
            <a:ext cx="3954462" cy="4351338"/>
          </a:xfrm>
          <a:prstGeom prst="rect">
            <a:avLst/>
          </a:prstGeom>
        </p:spPr>
        <p:txBody>
          <a:bodyPr/>
          <a:lstStyle/>
          <a:p>
            <a:r>
              <a:rPr lang="en-US"/>
              <a:t>Click icon to add picture</a:t>
            </a:r>
          </a:p>
        </p:txBody>
      </p:sp>
      <p:sp>
        <p:nvSpPr>
          <p:cNvPr id="7" name="Slide Number Placeholder 5">
            <a:extLst>
              <a:ext uri="{FF2B5EF4-FFF2-40B4-BE49-F238E27FC236}">
                <a16:creationId xmlns:a16="http://schemas.microsoft.com/office/drawing/2014/main" id="{62255F83-3836-0C41-91D7-308D02263BB6}"/>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104907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 by side subtitle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353ECE4-F826-0C4B-812A-2C1ACAAE8AC5}"/>
              </a:ext>
            </a:extLst>
          </p:cNvPr>
          <p:cNvSpPr>
            <a:spLocks noGrp="1"/>
          </p:cNvSpPr>
          <p:nvPr>
            <p:ph type="body" idx="1"/>
          </p:nvPr>
        </p:nvSpPr>
        <p:spPr>
          <a:xfrm>
            <a:off x="304800" y="1305205"/>
            <a:ext cx="5692775" cy="661987"/>
          </a:xfrm>
          <a:prstGeom prst="rect">
            <a:avLst/>
          </a:prstGeom>
        </p:spPr>
        <p:txBody>
          <a:bodyPr anchor="b"/>
          <a:lstStyle>
            <a:lvl1pPr marL="0" indent="0">
              <a:buNone/>
              <a:defRPr sz="2400" b="1">
                <a:solidFill>
                  <a:srgbClr val="37808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26BE0BD1-5C78-2C4E-9BD7-971B1935BBCE}"/>
              </a:ext>
            </a:extLst>
          </p:cNvPr>
          <p:cNvSpPr>
            <a:spLocks noGrp="1"/>
          </p:cNvSpPr>
          <p:nvPr>
            <p:ph sz="half" idx="2"/>
          </p:nvPr>
        </p:nvSpPr>
        <p:spPr>
          <a:xfrm>
            <a:off x="304800" y="2259106"/>
            <a:ext cx="5692775" cy="3930557"/>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Edit Master text styles</a:t>
            </a:r>
          </a:p>
          <a:p>
            <a:pPr lvl="1"/>
            <a:r>
              <a:rPr lang="en-US" dirty="0"/>
              <a:t>Second level</a:t>
            </a:r>
          </a:p>
        </p:txBody>
      </p:sp>
      <p:sp>
        <p:nvSpPr>
          <p:cNvPr id="5" name="Text Placeholder 4">
            <a:extLst>
              <a:ext uri="{FF2B5EF4-FFF2-40B4-BE49-F238E27FC236}">
                <a16:creationId xmlns:a16="http://schemas.microsoft.com/office/drawing/2014/main" id="{CE8547B3-7049-4F42-A71C-31889C099997}"/>
              </a:ext>
            </a:extLst>
          </p:cNvPr>
          <p:cNvSpPr>
            <a:spLocks noGrp="1"/>
          </p:cNvSpPr>
          <p:nvPr>
            <p:ph type="body" sz="quarter" idx="3"/>
          </p:nvPr>
        </p:nvSpPr>
        <p:spPr>
          <a:xfrm>
            <a:off x="6172199" y="1305205"/>
            <a:ext cx="5775325" cy="661988"/>
          </a:xfrm>
          <a:prstGeom prst="rect">
            <a:avLst/>
          </a:prstGeom>
        </p:spPr>
        <p:txBody>
          <a:bodyPr anchor="b"/>
          <a:lstStyle>
            <a:lvl1pPr marL="0" indent="0">
              <a:buNone/>
              <a:defRPr sz="2400" b="1">
                <a:solidFill>
                  <a:srgbClr val="37808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89F64BDE-7103-F044-AA32-6E0A131340CC}"/>
              </a:ext>
            </a:extLst>
          </p:cNvPr>
          <p:cNvSpPr>
            <a:spLocks noGrp="1"/>
          </p:cNvSpPr>
          <p:nvPr>
            <p:ph sz="quarter" idx="4"/>
          </p:nvPr>
        </p:nvSpPr>
        <p:spPr>
          <a:xfrm>
            <a:off x="6172199" y="2259106"/>
            <a:ext cx="5775326" cy="3930557"/>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Edit Master text styles</a:t>
            </a:r>
          </a:p>
          <a:p>
            <a:pPr lvl="1"/>
            <a:r>
              <a:rPr lang="en-US" dirty="0"/>
              <a:t>Second level</a:t>
            </a:r>
          </a:p>
        </p:txBody>
      </p:sp>
      <p:sp>
        <p:nvSpPr>
          <p:cNvPr id="11" name="Rectangle 10">
            <a:extLst>
              <a:ext uri="{FF2B5EF4-FFF2-40B4-BE49-F238E27FC236}">
                <a16:creationId xmlns:a16="http://schemas.microsoft.com/office/drawing/2014/main" id="{29BFCC32-2451-2E4B-967F-952A64B3D2B5}"/>
              </a:ext>
            </a:extLst>
          </p:cNvPr>
          <p:cNvSpPr/>
          <p:nvPr userDrawn="1"/>
        </p:nvSpPr>
        <p:spPr>
          <a:xfrm>
            <a:off x="0" y="0"/>
            <a:ext cx="12192000" cy="108488"/>
          </a:xfrm>
          <a:prstGeom prst="rect">
            <a:avLst/>
          </a:prstGeom>
          <a:gradFill flip="none" rotWithShape="1">
            <a:gsLst>
              <a:gs pos="0">
                <a:schemeClr val="accent6">
                  <a:lumMod val="40000"/>
                  <a:lumOff val="60000"/>
                </a:schemeClr>
              </a:gs>
              <a:gs pos="77000">
                <a:schemeClr val="accent6">
                  <a:lumMod val="95000"/>
                  <a:lumOff val="5000"/>
                </a:schemeClr>
              </a:gs>
              <a:gs pos="100000">
                <a:schemeClr val="accent6">
                  <a:lumMod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90E385E2-9F26-5548-9352-ACDAB6903FEA}"/>
              </a:ext>
            </a:extLst>
          </p:cNvPr>
          <p:cNvSpPr>
            <a:spLocks noGrp="1"/>
          </p:cNvSpPr>
          <p:nvPr>
            <p:ph type="title"/>
          </p:nvPr>
        </p:nvSpPr>
        <p:spPr>
          <a:xfrm>
            <a:off x="302942" y="365126"/>
            <a:ext cx="11561956" cy="649288"/>
          </a:xfrm>
        </p:spPr>
        <p:txBody>
          <a:bodyPr>
            <a:normAutofit/>
          </a:bodyPr>
          <a:lstStyle>
            <a:lvl1pPr>
              <a:defRPr sz="3200" b="1">
                <a:solidFill>
                  <a:srgbClr val="003249"/>
                </a:solidFill>
              </a:defRPr>
            </a:lvl1pPr>
          </a:lstStyle>
          <a:p>
            <a:r>
              <a:rPr lang="en-US" dirty="0"/>
              <a:t>Click to edit Master title style</a:t>
            </a:r>
          </a:p>
        </p:txBody>
      </p:sp>
      <p:sp>
        <p:nvSpPr>
          <p:cNvPr id="8" name="Slide Number Placeholder 5">
            <a:extLst>
              <a:ext uri="{FF2B5EF4-FFF2-40B4-BE49-F238E27FC236}">
                <a16:creationId xmlns:a16="http://schemas.microsoft.com/office/drawing/2014/main" id="{D1C56829-559D-F242-9B9B-6576DA604907}"/>
              </a:ext>
            </a:extLst>
          </p:cNvPr>
          <p:cNvSpPr>
            <a:spLocks noGrp="1"/>
          </p:cNvSpPr>
          <p:nvPr>
            <p:ph type="sldNum" sz="quarter" idx="10"/>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3799680079"/>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19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de by side captions">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E0BD1-5C78-2C4E-9BD7-971B1935BBCE}"/>
              </a:ext>
            </a:extLst>
          </p:cNvPr>
          <p:cNvSpPr>
            <a:spLocks noGrp="1"/>
          </p:cNvSpPr>
          <p:nvPr>
            <p:ph sz="half" idx="2"/>
          </p:nvPr>
        </p:nvSpPr>
        <p:spPr>
          <a:xfrm>
            <a:off x="304800" y="1304365"/>
            <a:ext cx="5692775" cy="3930557"/>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Edit Master text styles</a:t>
            </a:r>
          </a:p>
          <a:p>
            <a:pPr lvl="1"/>
            <a:r>
              <a:rPr lang="en-US" dirty="0"/>
              <a:t>Second level</a:t>
            </a:r>
          </a:p>
        </p:txBody>
      </p:sp>
      <p:sp>
        <p:nvSpPr>
          <p:cNvPr id="6" name="Content Placeholder 5">
            <a:extLst>
              <a:ext uri="{FF2B5EF4-FFF2-40B4-BE49-F238E27FC236}">
                <a16:creationId xmlns:a16="http://schemas.microsoft.com/office/drawing/2014/main" id="{89F64BDE-7103-F044-AA32-6E0A131340CC}"/>
              </a:ext>
            </a:extLst>
          </p:cNvPr>
          <p:cNvSpPr>
            <a:spLocks noGrp="1"/>
          </p:cNvSpPr>
          <p:nvPr>
            <p:ph sz="quarter" idx="4"/>
          </p:nvPr>
        </p:nvSpPr>
        <p:spPr>
          <a:xfrm>
            <a:off x="6172199" y="1304365"/>
            <a:ext cx="5775326" cy="3930557"/>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Edit Master text styles</a:t>
            </a:r>
          </a:p>
          <a:p>
            <a:pPr lvl="1"/>
            <a:r>
              <a:rPr lang="en-US" dirty="0"/>
              <a:t>Second level</a:t>
            </a:r>
          </a:p>
        </p:txBody>
      </p:sp>
      <p:sp>
        <p:nvSpPr>
          <p:cNvPr id="3" name="Text Placeholder 2">
            <a:extLst>
              <a:ext uri="{FF2B5EF4-FFF2-40B4-BE49-F238E27FC236}">
                <a16:creationId xmlns:a16="http://schemas.microsoft.com/office/drawing/2014/main" id="{D353ECE4-F826-0C4B-812A-2C1ACAAE8AC5}"/>
              </a:ext>
            </a:extLst>
          </p:cNvPr>
          <p:cNvSpPr>
            <a:spLocks noGrp="1"/>
          </p:cNvSpPr>
          <p:nvPr>
            <p:ph type="body" idx="1"/>
          </p:nvPr>
        </p:nvSpPr>
        <p:spPr>
          <a:xfrm>
            <a:off x="304800" y="5366216"/>
            <a:ext cx="5692775" cy="661987"/>
          </a:xfrm>
          <a:prstGeom prst="rect">
            <a:avLst/>
          </a:prstGeom>
        </p:spPr>
        <p:txBody>
          <a:bodyPr anchor="t">
            <a:normAutofit/>
          </a:bodyPr>
          <a:lstStyle>
            <a:lvl1pPr marL="0" indent="0">
              <a:buNone/>
              <a:defRPr sz="2000" b="0" i="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Rectangle 10">
            <a:extLst>
              <a:ext uri="{FF2B5EF4-FFF2-40B4-BE49-F238E27FC236}">
                <a16:creationId xmlns:a16="http://schemas.microsoft.com/office/drawing/2014/main" id="{29BFCC32-2451-2E4B-967F-952A64B3D2B5}"/>
              </a:ext>
            </a:extLst>
          </p:cNvPr>
          <p:cNvSpPr/>
          <p:nvPr userDrawn="1"/>
        </p:nvSpPr>
        <p:spPr>
          <a:xfrm>
            <a:off x="0" y="0"/>
            <a:ext cx="12192000" cy="108488"/>
          </a:xfrm>
          <a:prstGeom prst="rect">
            <a:avLst/>
          </a:prstGeom>
          <a:gradFill flip="none" rotWithShape="1">
            <a:gsLst>
              <a:gs pos="0">
                <a:schemeClr val="accent6">
                  <a:lumMod val="40000"/>
                  <a:lumOff val="60000"/>
                </a:schemeClr>
              </a:gs>
              <a:gs pos="77000">
                <a:schemeClr val="accent6">
                  <a:lumMod val="95000"/>
                  <a:lumOff val="5000"/>
                </a:schemeClr>
              </a:gs>
              <a:gs pos="100000">
                <a:schemeClr val="accent6">
                  <a:lumMod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90E385E2-9F26-5548-9352-ACDAB6903FEA}"/>
              </a:ext>
            </a:extLst>
          </p:cNvPr>
          <p:cNvSpPr>
            <a:spLocks noGrp="1"/>
          </p:cNvSpPr>
          <p:nvPr>
            <p:ph type="title"/>
          </p:nvPr>
        </p:nvSpPr>
        <p:spPr>
          <a:xfrm>
            <a:off x="302942" y="365126"/>
            <a:ext cx="11561956" cy="649288"/>
          </a:xfrm>
        </p:spPr>
        <p:txBody>
          <a:bodyPr>
            <a:normAutofit/>
          </a:bodyPr>
          <a:lstStyle>
            <a:lvl1pPr>
              <a:defRPr sz="3200" b="1">
                <a:solidFill>
                  <a:srgbClr val="003249"/>
                </a:solidFill>
              </a:defRPr>
            </a:lvl1pPr>
          </a:lstStyle>
          <a:p>
            <a:r>
              <a:rPr lang="en-US" dirty="0"/>
              <a:t>Click to edit Master title style</a:t>
            </a:r>
          </a:p>
        </p:txBody>
      </p:sp>
      <p:sp>
        <p:nvSpPr>
          <p:cNvPr id="8" name="Text Placeholder 2">
            <a:extLst>
              <a:ext uri="{FF2B5EF4-FFF2-40B4-BE49-F238E27FC236}">
                <a16:creationId xmlns:a16="http://schemas.microsoft.com/office/drawing/2014/main" id="{F4CDE0C7-1944-2143-847A-1DB396C4CC1B}"/>
              </a:ext>
            </a:extLst>
          </p:cNvPr>
          <p:cNvSpPr>
            <a:spLocks noGrp="1"/>
          </p:cNvSpPr>
          <p:nvPr>
            <p:ph type="body" idx="10"/>
          </p:nvPr>
        </p:nvSpPr>
        <p:spPr>
          <a:xfrm>
            <a:off x="6172200" y="5370698"/>
            <a:ext cx="5795682" cy="661987"/>
          </a:xfrm>
          <a:prstGeom prst="rect">
            <a:avLst/>
          </a:prstGeom>
        </p:spPr>
        <p:txBody>
          <a:bodyPr anchor="t">
            <a:normAutofit/>
          </a:bodyPr>
          <a:lstStyle>
            <a:lvl1pPr marL="0" indent="0">
              <a:buNone/>
              <a:defRPr sz="2000" b="0" i="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9" name="Slide Number Placeholder 5">
            <a:extLst>
              <a:ext uri="{FF2B5EF4-FFF2-40B4-BE49-F238E27FC236}">
                <a16:creationId xmlns:a16="http://schemas.microsoft.com/office/drawing/2014/main" id="{FCA28234-8464-BE47-AF20-965D017A2A60}"/>
              </a:ext>
            </a:extLst>
          </p:cNvPr>
          <p:cNvSpPr>
            <a:spLocks noGrp="1"/>
          </p:cNvSpPr>
          <p:nvPr>
            <p:ph type="sldNum" sz="quarter" idx="11"/>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402867780"/>
      </p:ext>
    </p:extLst>
  </p:cSld>
  <p:clrMapOvr>
    <a:masterClrMapping/>
  </p:clrMapOvr>
  <p:extLst mod="1">
    <p:ext uri="{DCECCB84-F9BA-43D5-87BE-67443E8EF086}">
      <p15:sldGuideLst xmlns:p15="http://schemas.microsoft.com/office/powerpoint/2012/main">
        <p15:guide id="1" orient="horz" pos="2160">
          <p15:clr>
            <a:srgbClr val="FBAE40"/>
          </p15:clr>
        </p15:guide>
        <p15:guide id="2" pos="1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io with text below">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BE0BD1-5C78-2C4E-9BD7-971B1935BBCE}"/>
              </a:ext>
            </a:extLst>
          </p:cNvPr>
          <p:cNvSpPr>
            <a:spLocks noGrp="1"/>
          </p:cNvSpPr>
          <p:nvPr>
            <p:ph sz="half" idx="2"/>
          </p:nvPr>
        </p:nvSpPr>
        <p:spPr>
          <a:xfrm>
            <a:off x="304800" y="1698812"/>
            <a:ext cx="3698742" cy="2886635"/>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Edit Master text styles</a:t>
            </a:r>
          </a:p>
          <a:p>
            <a:pPr lvl="1"/>
            <a:r>
              <a:rPr lang="en-US" dirty="0"/>
              <a:t>Second level</a:t>
            </a:r>
          </a:p>
        </p:txBody>
      </p:sp>
      <p:sp>
        <p:nvSpPr>
          <p:cNvPr id="11" name="Rectangle 10">
            <a:extLst>
              <a:ext uri="{FF2B5EF4-FFF2-40B4-BE49-F238E27FC236}">
                <a16:creationId xmlns:a16="http://schemas.microsoft.com/office/drawing/2014/main" id="{29BFCC32-2451-2E4B-967F-952A64B3D2B5}"/>
              </a:ext>
            </a:extLst>
          </p:cNvPr>
          <p:cNvSpPr/>
          <p:nvPr userDrawn="1"/>
        </p:nvSpPr>
        <p:spPr>
          <a:xfrm>
            <a:off x="0" y="0"/>
            <a:ext cx="12192000" cy="108488"/>
          </a:xfrm>
          <a:prstGeom prst="rect">
            <a:avLst/>
          </a:prstGeom>
          <a:gradFill flip="none" rotWithShape="1">
            <a:gsLst>
              <a:gs pos="0">
                <a:schemeClr val="accent6">
                  <a:lumMod val="40000"/>
                  <a:lumOff val="60000"/>
                </a:schemeClr>
              </a:gs>
              <a:gs pos="77000">
                <a:schemeClr val="accent6">
                  <a:lumMod val="95000"/>
                  <a:lumOff val="5000"/>
                </a:schemeClr>
              </a:gs>
              <a:gs pos="100000">
                <a:schemeClr val="accent6">
                  <a:lumMod val="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90E385E2-9F26-5548-9352-ACDAB6903FEA}"/>
              </a:ext>
            </a:extLst>
          </p:cNvPr>
          <p:cNvSpPr>
            <a:spLocks noGrp="1"/>
          </p:cNvSpPr>
          <p:nvPr>
            <p:ph type="title"/>
          </p:nvPr>
        </p:nvSpPr>
        <p:spPr>
          <a:xfrm>
            <a:off x="302942" y="365126"/>
            <a:ext cx="11561956" cy="649288"/>
          </a:xfrm>
        </p:spPr>
        <p:txBody>
          <a:bodyPr>
            <a:normAutofit/>
          </a:bodyPr>
          <a:lstStyle>
            <a:lvl1pPr>
              <a:defRPr sz="3200" b="1">
                <a:solidFill>
                  <a:srgbClr val="003249"/>
                </a:solidFill>
              </a:defRPr>
            </a:lvl1pPr>
          </a:lstStyle>
          <a:p>
            <a:r>
              <a:rPr lang="en-US" dirty="0"/>
              <a:t>Click to edit Master title style</a:t>
            </a:r>
          </a:p>
        </p:txBody>
      </p:sp>
      <p:sp>
        <p:nvSpPr>
          <p:cNvPr id="8" name="Text Placeholder 2">
            <a:extLst>
              <a:ext uri="{FF2B5EF4-FFF2-40B4-BE49-F238E27FC236}">
                <a16:creationId xmlns:a16="http://schemas.microsoft.com/office/drawing/2014/main" id="{F4CDE0C7-1944-2143-847A-1DB396C4CC1B}"/>
              </a:ext>
            </a:extLst>
          </p:cNvPr>
          <p:cNvSpPr>
            <a:spLocks noGrp="1"/>
          </p:cNvSpPr>
          <p:nvPr>
            <p:ph type="body" idx="10"/>
          </p:nvPr>
        </p:nvSpPr>
        <p:spPr>
          <a:xfrm>
            <a:off x="304800" y="5034522"/>
            <a:ext cx="11528612" cy="661987"/>
          </a:xfrm>
          <a:prstGeom prst="rect">
            <a:avLst/>
          </a:prstGeom>
        </p:spPr>
        <p:txBody>
          <a:bodyPr anchor="t">
            <a:normAutofit/>
          </a:bodyPr>
          <a:lstStyle>
            <a:lvl1pPr marL="0" indent="0">
              <a:buNone/>
              <a:defRPr sz="2000" b="0" i="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9" name="Content Placeholder 3">
            <a:extLst>
              <a:ext uri="{FF2B5EF4-FFF2-40B4-BE49-F238E27FC236}">
                <a16:creationId xmlns:a16="http://schemas.microsoft.com/office/drawing/2014/main" id="{EF979BDF-1696-254C-A7F2-422A7EACFFBD}"/>
              </a:ext>
            </a:extLst>
          </p:cNvPr>
          <p:cNvSpPr>
            <a:spLocks noGrp="1"/>
          </p:cNvSpPr>
          <p:nvPr>
            <p:ph sz="half" idx="11"/>
          </p:nvPr>
        </p:nvSpPr>
        <p:spPr>
          <a:xfrm>
            <a:off x="4215653" y="1698812"/>
            <a:ext cx="3698742" cy="2886635"/>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Edit Master text styles</a:t>
            </a:r>
          </a:p>
          <a:p>
            <a:pPr lvl="1"/>
            <a:r>
              <a:rPr lang="en-US" dirty="0"/>
              <a:t>Second level</a:t>
            </a:r>
          </a:p>
        </p:txBody>
      </p:sp>
      <p:sp>
        <p:nvSpPr>
          <p:cNvPr id="10" name="Content Placeholder 3">
            <a:extLst>
              <a:ext uri="{FF2B5EF4-FFF2-40B4-BE49-F238E27FC236}">
                <a16:creationId xmlns:a16="http://schemas.microsoft.com/office/drawing/2014/main" id="{77AAA33F-B044-3844-AE63-AB2DE91BB87A}"/>
              </a:ext>
            </a:extLst>
          </p:cNvPr>
          <p:cNvSpPr>
            <a:spLocks noGrp="1"/>
          </p:cNvSpPr>
          <p:nvPr>
            <p:ph sz="half" idx="12"/>
          </p:nvPr>
        </p:nvSpPr>
        <p:spPr>
          <a:xfrm>
            <a:off x="8126506" y="1698812"/>
            <a:ext cx="3698742" cy="2886635"/>
          </a:xfrm>
          <a:prstGeom prst="rect">
            <a:avLst/>
          </a:prstGeom>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Edit Master text styles</a:t>
            </a:r>
          </a:p>
          <a:p>
            <a:pPr lvl="1"/>
            <a:r>
              <a:rPr lang="en-US" dirty="0"/>
              <a:t>Second level</a:t>
            </a:r>
          </a:p>
        </p:txBody>
      </p:sp>
      <p:sp>
        <p:nvSpPr>
          <p:cNvPr id="13" name="Slide Number Placeholder 5">
            <a:extLst>
              <a:ext uri="{FF2B5EF4-FFF2-40B4-BE49-F238E27FC236}">
                <a16:creationId xmlns:a16="http://schemas.microsoft.com/office/drawing/2014/main" id="{9C49D573-E84E-F847-9B47-410EF03B1A54}"/>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1741103039"/>
      </p:ext>
    </p:extLst>
  </p:cSld>
  <p:clrMapOvr>
    <a:masterClrMapping/>
  </p:clrMapOvr>
  <p:extLst mod="1">
    <p:ext uri="{DCECCB84-F9BA-43D5-87BE-67443E8EF086}">
      <p15:sldGuideLst xmlns:p15="http://schemas.microsoft.com/office/powerpoint/2012/main">
        <p15:guide id="1" orient="horz" pos="2160">
          <p15:clr>
            <a:srgbClr val="FBAE40"/>
          </p15:clr>
        </p15:guide>
        <p15:guide id="2" pos="19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A81019-0C9B-4D4D-A793-93945F073AC0}"/>
              </a:ext>
            </a:extLst>
          </p:cNvPr>
          <p:cNvSpPr>
            <a:spLocks noGrp="1"/>
          </p:cNvSpPr>
          <p:nvPr>
            <p:ph type="title"/>
          </p:nvPr>
        </p:nvSpPr>
        <p:spPr>
          <a:xfrm>
            <a:off x="323385" y="365125"/>
            <a:ext cx="11501822" cy="1325563"/>
          </a:xfrm>
          <a:prstGeom prst="rect">
            <a:avLst/>
          </a:prstGeom>
        </p:spPr>
        <p:txBody>
          <a:bodyPr vert="horz" lIns="91440" tIns="45720" rIns="91440" bIns="45720" rtlCol="0" anchor="ctr">
            <a:normAutofit/>
          </a:bodyPr>
          <a:lstStyle/>
          <a:p>
            <a:r>
              <a:rPr lang="en-US" dirty="0"/>
              <a:t>Click to edit Master title style</a:t>
            </a:r>
          </a:p>
        </p:txBody>
      </p:sp>
      <p:sp>
        <p:nvSpPr>
          <p:cNvPr id="10" name="Rectangle 9">
            <a:extLst>
              <a:ext uri="{FF2B5EF4-FFF2-40B4-BE49-F238E27FC236}">
                <a16:creationId xmlns:a16="http://schemas.microsoft.com/office/drawing/2014/main" id="{E9465550-77AB-F74B-BD62-217C5A287AC6}"/>
              </a:ext>
            </a:extLst>
          </p:cNvPr>
          <p:cNvSpPr/>
          <p:nvPr userDrawn="1"/>
        </p:nvSpPr>
        <p:spPr>
          <a:xfrm>
            <a:off x="0" y="6356350"/>
            <a:ext cx="12192000" cy="501650"/>
          </a:xfrm>
          <a:prstGeom prst="rect">
            <a:avLst/>
          </a:prstGeom>
          <a:solidFill>
            <a:srgbClr val="0032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B11041C1-D1EB-4D41-9452-3E7D3F016A4D}"/>
              </a:ext>
            </a:extLst>
          </p:cNvPr>
          <p:cNvPicPr>
            <a:picLocks noChangeAspect="1"/>
          </p:cNvPicPr>
          <p:nvPr userDrawn="1"/>
        </p:nvPicPr>
        <p:blipFill>
          <a:blip r:embed="rId15"/>
          <a:stretch>
            <a:fillRect/>
          </a:stretch>
        </p:blipFill>
        <p:spPr>
          <a:xfrm>
            <a:off x="332510" y="6413721"/>
            <a:ext cx="1425844" cy="359199"/>
          </a:xfrm>
          <a:prstGeom prst="rect">
            <a:avLst/>
          </a:prstGeom>
        </p:spPr>
      </p:pic>
      <p:sp>
        <p:nvSpPr>
          <p:cNvPr id="13" name="Text Placeholder 12">
            <a:extLst>
              <a:ext uri="{FF2B5EF4-FFF2-40B4-BE49-F238E27FC236}">
                <a16:creationId xmlns:a16="http://schemas.microsoft.com/office/drawing/2014/main" id="{0A2A177A-7F3A-5949-8457-EC83F293545E}"/>
              </a:ext>
            </a:extLst>
          </p:cNvPr>
          <p:cNvSpPr>
            <a:spLocks noGrp="1"/>
          </p:cNvSpPr>
          <p:nvPr>
            <p:ph type="body" idx="1"/>
          </p:nvPr>
        </p:nvSpPr>
        <p:spPr>
          <a:xfrm>
            <a:off x="323385" y="1825625"/>
            <a:ext cx="1150182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Box 2">
            <a:extLst>
              <a:ext uri="{FF2B5EF4-FFF2-40B4-BE49-F238E27FC236}">
                <a16:creationId xmlns:a16="http://schemas.microsoft.com/office/drawing/2014/main" id="{B6A23312-4480-B744-A58C-B095836BBFAA}"/>
              </a:ext>
            </a:extLst>
          </p:cNvPr>
          <p:cNvSpPr txBox="1"/>
          <p:nvPr userDrawn="1"/>
        </p:nvSpPr>
        <p:spPr>
          <a:xfrm>
            <a:off x="8797636" y="6456219"/>
            <a:ext cx="3020291" cy="276999"/>
          </a:xfrm>
          <a:prstGeom prst="rect">
            <a:avLst/>
          </a:prstGeom>
          <a:noFill/>
        </p:spPr>
        <p:txBody>
          <a:bodyPr wrap="square" rtlCol="0">
            <a:spAutoFit/>
          </a:bodyPr>
          <a:lstStyle/>
          <a:p>
            <a:pPr algn="r"/>
            <a:r>
              <a:rPr lang="en-US" sz="1200" dirty="0" err="1">
                <a:solidFill>
                  <a:schemeClr val="bg1"/>
                </a:solidFill>
                <a:latin typeface="Avenir Roman" panose="02000503020000020003" pitchFamily="2" charset="0"/>
              </a:rPr>
              <a:t>Biomimicry.org</a:t>
            </a:r>
            <a:r>
              <a:rPr lang="en-US" sz="1200" dirty="0">
                <a:solidFill>
                  <a:schemeClr val="bg1"/>
                </a:solidFill>
                <a:latin typeface="Avenir Roman" panose="02000503020000020003" pitchFamily="2" charset="0"/>
              </a:rPr>
              <a:t> | </a:t>
            </a:r>
            <a:r>
              <a:rPr lang="en-US" sz="1200" dirty="0" err="1">
                <a:solidFill>
                  <a:schemeClr val="bg1"/>
                </a:solidFill>
                <a:latin typeface="Avenir Roman" panose="02000503020000020003" pitchFamily="2" charset="0"/>
              </a:rPr>
              <a:t>AskNature.org</a:t>
            </a:r>
            <a:endParaRPr lang="en-US" sz="1200" dirty="0">
              <a:solidFill>
                <a:schemeClr val="bg1"/>
              </a:solidFill>
              <a:latin typeface="Avenir Roman" panose="02000503020000020003" pitchFamily="2" charset="0"/>
            </a:endParaRPr>
          </a:p>
        </p:txBody>
      </p:sp>
      <p:sp>
        <p:nvSpPr>
          <p:cNvPr id="7" name="Slide Number Placeholder 5">
            <a:extLst>
              <a:ext uri="{FF2B5EF4-FFF2-40B4-BE49-F238E27FC236}">
                <a16:creationId xmlns:a16="http://schemas.microsoft.com/office/drawing/2014/main" id="{53D480F3-99BA-7B49-859C-364ADA0DF53A}"/>
              </a:ext>
            </a:extLst>
          </p:cNvPr>
          <p:cNvSpPr>
            <a:spLocks noGrp="1"/>
          </p:cNvSpPr>
          <p:nvPr>
            <p:ph type="sldNum" sz="quarter" idx="4"/>
          </p:nvPr>
        </p:nvSpPr>
        <p:spPr>
          <a:xfrm>
            <a:off x="9448800" y="5983371"/>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Roman" panose="02000503020000020003" pitchFamily="2" charset="0"/>
              </a:defRPr>
            </a:lvl1pPr>
          </a:lstStyle>
          <a:p>
            <a:fld id="{B39FD558-1156-A24D-A6E9-4C5A79121525}" type="slidenum">
              <a:rPr lang="en-US" smtClean="0"/>
              <a:pPr/>
              <a:t>‹#›</a:t>
            </a:fld>
            <a:endParaRPr lang="en-US" dirty="0"/>
          </a:p>
        </p:txBody>
      </p:sp>
    </p:spTree>
    <p:extLst>
      <p:ext uri="{BB962C8B-B14F-4D97-AF65-F5344CB8AC3E}">
        <p14:creationId xmlns:p14="http://schemas.microsoft.com/office/powerpoint/2010/main" val="2599511988"/>
      </p:ext>
    </p:extLst>
  </p:cSld>
  <p:clrMap bg1="lt1" tx1="dk1" bg2="lt2" tx2="dk2" accent1="accent1" accent2="accent2" accent3="accent3" accent4="accent4" accent5="accent5" accent6="accent6" hlink="hlink" folHlink="folHlink"/>
  <p:sldLayoutIdLst>
    <p:sldLayoutId id="2147483651" r:id="rId1"/>
    <p:sldLayoutId id="2147483681" r:id="rId2"/>
    <p:sldLayoutId id="2147483654" r:id="rId3"/>
    <p:sldLayoutId id="2147483697" r:id="rId4"/>
    <p:sldLayoutId id="2147483701" r:id="rId5"/>
    <p:sldLayoutId id="2147483660" r:id="rId6"/>
    <p:sldLayoutId id="2147483653" r:id="rId7"/>
    <p:sldLayoutId id="2147483698" r:id="rId8"/>
    <p:sldLayoutId id="2147483699" r:id="rId9"/>
    <p:sldLayoutId id="2147483700" r:id="rId10"/>
    <p:sldLayoutId id="2147483696" r:id="rId11"/>
    <p:sldLayoutId id="2147483655" r:id="rId12"/>
    <p:sldLayoutId id="2147483702"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venir Roman" panose="02000503020000020003"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Roman"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50000"/>
              <a:lumOff val="50000"/>
            </a:schemeClr>
          </a:solidFill>
          <a:latin typeface="Avenir Roman"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ABB013-0DBB-654D-8078-43CF4ACD872A}"/>
              </a:ext>
            </a:extLst>
          </p:cNvPr>
          <p:cNvSpPr>
            <a:spLocks noGrp="1"/>
          </p:cNvSpPr>
          <p:nvPr>
            <p:ph type="title"/>
          </p:nvPr>
        </p:nvSpPr>
        <p:spPr/>
        <p:txBody>
          <a:bodyPr/>
          <a:lstStyle/>
          <a:p>
            <a:endParaRPr lang="en-US" dirty="0"/>
          </a:p>
        </p:txBody>
      </p:sp>
      <p:sp>
        <p:nvSpPr>
          <p:cNvPr id="9" name="Text Placeholder 5">
            <a:extLst>
              <a:ext uri="{FF2B5EF4-FFF2-40B4-BE49-F238E27FC236}">
                <a16:creationId xmlns:a16="http://schemas.microsoft.com/office/drawing/2014/main" id="{CA454DA1-6ABC-4547-ABA2-928B160EC354}"/>
              </a:ext>
            </a:extLst>
          </p:cNvPr>
          <p:cNvSpPr txBox="1">
            <a:spLocks/>
          </p:cNvSpPr>
          <p:nvPr/>
        </p:nvSpPr>
        <p:spPr>
          <a:xfrm>
            <a:off x="838200" y="2640806"/>
            <a:ext cx="10515600" cy="30534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95000"/>
                  </a:schemeClr>
                </a:solidFill>
                <a:latin typeface="Avenir Roman" panose="02000503020000020003"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venir Roman" panose="02000503020000020003" pitchFamily="2"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0" i="0" kern="1200">
                <a:solidFill>
                  <a:schemeClr val="tx1">
                    <a:tint val="75000"/>
                  </a:schemeClr>
                </a:solidFill>
                <a:latin typeface="Avenir Book" panose="02000503020000020003" pitchFamily="2"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0" i="0" kern="1200">
                <a:solidFill>
                  <a:schemeClr val="tx1">
                    <a:tint val="75000"/>
                  </a:schemeClr>
                </a:solidFill>
                <a:latin typeface="Avenir Book" panose="02000503020000020003" pitchFamily="2"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0" i="0" kern="1200">
                <a:solidFill>
                  <a:schemeClr val="tx1">
                    <a:tint val="75000"/>
                  </a:schemeClr>
                </a:solidFill>
                <a:latin typeface="Avenir Book" panose="02000503020000020003"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sz="2800" dirty="0">
                <a:solidFill>
                  <a:schemeClr val="tx1">
                    <a:lumMod val="50000"/>
                    <a:lumOff val="50000"/>
                  </a:schemeClr>
                </a:solidFill>
                <a:latin typeface="Avenir Medium" panose="02000503020000020003" pitchFamily="2" charset="0"/>
              </a:rPr>
              <a:t>A bite-sized introduction</a:t>
            </a:r>
          </a:p>
          <a:p>
            <a:endParaRPr lang="en-US" dirty="0">
              <a:solidFill>
                <a:schemeClr val="tx1">
                  <a:lumMod val="50000"/>
                  <a:lumOff val="50000"/>
                </a:schemeClr>
              </a:solidFill>
            </a:endParaRPr>
          </a:p>
          <a:p>
            <a:r>
              <a:rPr lang="en-US" dirty="0">
                <a:solidFill>
                  <a:schemeClr val="tx1">
                    <a:lumMod val="50000"/>
                    <a:lumOff val="50000"/>
                  </a:schemeClr>
                </a:solidFill>
              </a:rPr>
              <a:t>Lesson 5: Learning to Make Connections between Nature’s Abilities and Human Aspirations</a:t>
            </a:r>
          </a:p>
        </p:txBody>
      </p:sp>
      <p:grpSp>
        <p:nvGrpSpPr>
          <p:cNvPr id="11" name="Group 10">
            <a:extLst>
              <a:ext uri="{FF2B5EF4-FFF2-40B4-BE49-F238E27FC236}">
                <a16:creationId xmlns:a16="http://schemas.microsoft.com/office/drawing/2014/main" id="{51FA79D2-313F-2F41-805E-0D4B631A9548}"/>
              </a:ext>
            </a:extLst>
          </p:cNvPr>
          <p:cNvGrpSpPr/>
          <p:nvPr/>
        </p:nvGrpSpPr>
        <p:grpSpPr>
          <a:xfrm>
            <a:off x="831850" y="299021"/>
            <a:ext cx="10515600" cy="2333344"/>
            <a:chOff x="831850" y="299021"/>
            <a:chExt cx="10515600" cy="2333344"/>
          </a:xfrm>
        </p:grpSpPr>
        <p:sp>
          <p:nvSpPr>
            <p:cNvPr id="8" name="Title 4">
              <a:extLst>
                <a:ext uri="{FF2B5EF4-FFF2-40B4-BE49-F238E27FC236}">
                  <a16:creationId xmlns:a16="http://schemas.microsoft.com/office/drawing/2014/main" id="{E3040B18-A705-BB4E-BAD7-384EFC1E29A7}"/>
                </a:ext>
              </a:extLst>
            </p:cNvPr>
            <p:cNvSpPr txBox="1">
              <a:spLocks/>
            </p:cNvSpPr>
            <p:nvPr/>
          </p:nvSpPr>
          <p:spPr>
            <a:xfrm>
              <a:off x="831850" y="1709739"/>
              <a:ext cx="10515600" cy="92262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bg1"/>
                  </a:solidFill>
                  <a:latin typeface="Avenir Roman" panose="02000503020000020003" pitchFamily="2" charset="0"/>
                  <a:ea typeface="+mj-ea"/>
                  <a:cs typeface="+mj-cs"/>
                </a:defRPr>
              </a:lvl1pPr>
            </a:lstStyle>
            <a:p>
              <a:r>
                <a:rPr lang="en-US" sz="7200" b="1" dirty="0">
                  <a:solidFill>
                    <a:srgbClr val="00B050"/>
                  </a:solidFill>
                  <a:latin typeface="Gill Sans" panose="020B0502020104020203" pitchFamily="34" charset="-79"/>
                  <a:cs typeface="Gill Sans" panose="020B0502020104020203" pitchFamily="34" charset="-79"/>
                </a:rPr>
                <a:t>BIOMIMICRY</a:t>
              </a:r>
            </a:p>
          </p:txBody>
        </p:sp>
        <p:sp>
          <p:nvSpPr>
            <p:cNvPr id="10" name="Cloud 9">
              <a:extLst>
                <a:ext uri="{FF2B5EF4-FFF2-40B4-BE49-F238E27FC236}">
                  <a16:creationId xmlns:a16="http://schemas.microsoft.com/office/drawing/2014/main" id="{F7B3F8C2-0C8A-CD4D-BECF-33B898BCDE2F}"/>
                </a:ext>
              </a:extLst>
            </p:cNvPr>
            <p:cNvSpPr/>
            <p:nvPr/>
          </p:nvSpPr>
          <p:spPr>
            <a:xfrm rot="18311873">
              <a:off x="4282488" y="333657"/>
              <a:ext cx="1620982" cy="1551709"/>
            </a:xfrm>
            <a:prstGeom prst="cloud">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2704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0CDB-1ADF-A249-83F0-1685EA2E52FD}"/>
              </a:ext>
            </a:extLst>
          </p:cNvPr>
          <p:cNvSpPr>
            <a:spLocks noGrp="1"/>
          </p:cNvSpPr>
          <p:nvPr>
            <p:ph type="title"/>
          </p:nvPr>
        </p:nvSpPr>
        <p:spPr/>
        <p:txBody>
          <a:bodyPr/>
          <a:lstStyle/>
          <a:p>
            <a:r>
              <a:rPr lang="en-US" dirty="0"/>
              <a:t>What is an analogy?</a:t>
            </a:r>
          </a:p>
        </p:txBody>
      </p:sp>
      <p:sp>
        <p:nvSpPr>
          <p:cNvPr id="3" name="Content Placeholder 2">
            <a:extLst>
              <a:ext uri="{FF2B5EF4-FFF2-40B4-BE49-F238E27FC236}">
                <a16:creationId xmlns:a16="http://schemas.microsoft.com/office/drawing/2014/main" id="{13C4E9AB-4EED-FB44-97C9-BF874E64ECCC}"/>
              </a:ext>
            </a:extLst>
          </p:cNvPr>
          <p:cNvSpPr>
            <a:spLocks noGrp="1"/>
          </p:cNvSpPr>
          <p:nvPr>
            <p:ph idx="1"/>
          </p:nvPr>
        </p:nvSpPr>
        <p:spPr>
          <a:xfrm>
            <a:off x="2692400" y="2120900"/>
            <a:ext cx="7144324" cy="3739573"/>
          </a:xfrm>
        </p:spPr>
        <p:txBody>
          <a:bodyPr>
            <a:normAutofit/>
          </a:bodyPr>
          <a:lstStyle/>
          <a:p>
            <a:pPr marL="0" lvl="0" indent="0" defTabSz="457200">
              <a:lnSpc>
                <a:spcPct val="100000"/>
              </a:lnSpc>
              <a:spcBef>
                <a:spcPts val="0"/>
              </a:spcBef>
              <a:buNone/>
              <a:defRPr/>
            </a:pPr>
            <a:r>
              <a:rPr lang="en-US" sz="2400" dirty="0" err="1">
                <a:solidFill>
                  <a:prstClr val="black"/>
                </a:solidFill>
              </a:rPr>
              <a:t>'Tis</a:t>
            </a:r>
            <a:r>
              <a:rPr lang="en-US" sz="2400" dirty="0">
                <a:solidFill>
                  <a:prstClr val="black"/>
                </a:solidFill>
              </a:rPr>
              <a:t> but thy name that is my enemy;</a:t>
            </a:r>
          </a:p>
          <a:p>
            <a:pPr marL="0" lvl="0" indent="0" defTabSz="457200">
              <a:lnSpc>
                <a:spcPct val="100000"/>
              </a:lnSpc>
              <a:spcBef>
                <a:spcPts val="0"/>
              </a:spcBef>
              <a:buNone/>
              <a:defRPr/>
            </a:pPr>
            <a:r>
              <a:rPr lang="en-US" sz="2400" dirty="0">
                <a:solidFill>
                  <a:prstClr val="black"/>
                </a:solidFill>
              </a:rPr>
              <a:t>Thou art thyself, though not a Montague.</a:t>
            </a:r>
          </a:p>
          <a:p>
            <a:pPr marL="0" lvl="0" indent="0" defTabSz="457200">
              <a:lnSpc>
                <a:spcPct val="100000"/>
              </a:lnSpc>
              <a:spcBef>
                <a:spcPts val="0"/>
              </a:spcBef>
              <a:buNone/>
              <a:defRPr/>
            </a:pPr>
            <a:r>
              <a:rPr lang="en-US" sz="2400" dirty="0">
                <a:solidFill>
                  <a:prstClr val="black"/>
                </a:solidFill>
              </a:rPr>
              <a:t>What's Montague? It is nor hand, nor foot,</a:t>
            </a:r>
          </a:p>
          <a:p>
            <a:pPr marL="0" lvl="0" indent="0" defTabSz="457200">
              <a:lnSpc>
                <a:spcPct val="100000"/>
              </a:lnSpc>
              <a:spcBef>
                <a:spcPts val="0"/>
              </a:spcBef>
              <a:buNone/>
              <a:defRPr/>
            </a:pPr>
            <a:r>
              <a:rPr lang="en-US" sz="2400" dirty="0">
                <a:solidFill>
                  <a:prstClr val="black"/>
                </a:solidFill>
              </a:rPr>
              <a:t>Nor arm, nor face, nor any other part</a:t>
            </a:r>
          </a:p>
          <a:p>
            <a:pPr marL="0" lvl="0" indent="0" defTabSz="457200">
              <a:lnSpc>
                <a:spcPct val="100000"/>
              </a:lnSpc>
              <a:spcBef>
                <a:spcPts val="0"/>
              </a:spcBef>
              <a:buNone/>
              <a:defRPr/>
            </a:pPr>
            <a:r>
              <a:rPr lang="en-US" sz="2400" dirty="0">
                <a:solidFill>
                  <a:prstClr val="black"/>
                </a:solidFill>
              </a:rPr>
              <a:t>Belonging to a man. O, be some other name!</a:t>
            </a:r>
          </a:p>
          <a:p>
            <a:pPr marL="0" lvl="0" indent="0" defTabSz="457200">
              <a:lnSpc>
                <a:spcPct val="100000"/>
              </a:lnSpc>
              <a:spcBef>
                <a:spcPts val="0"/>
              </a:spcBef>
              <a:buNone/>
              <a:defRPr/>
            </a:pPr>
            <a:r>
              <a:rPr lang="en-US" sz="2400" dirty="0">
                <a:solidFill>
                  <a:prstClr val="black"/>
                </a:solidFill>
              </a:rPr>
              <a:t>What's in a name? That which we call a rose</a:t>
            </a:r>
          </a:p>
          <a:p>
            <a:pPr marL="0" lvl="0" indent="0" defTabSz="457200">
              <a:lnSpc>
                <a:spcPct val="100000"/>
              </a:lnSpc>
              <a:spcBef>
                <a:spcPts val="0"/>
              </a:spcBef>
              <a:buNone/>
              <a:defRPr/>
            </a:pPr>
            <a:r>
              <a:rPr lang="en-US" sz="2400" dirty="0">
                <a:solidFill>
                  <a:prstClr val="black"/>
                </a:solidFill>
              </a:rPr>
              <a:t>By any other name would smell as sweet…</a:t>
            </a:r>
          </a:p>
          <a:p>
            <a:pPr marL="0" lvl="0" indent="0" defTabSz="457200">
              <a:lnSpc>
                <a:spcPct val="100000"/>
              </a:lnSpc>
              <a:spcBef>
                <a:spcPts val="0"/>
              </a:spcBef>
              <a:buNone/>
              <a:defRPr/>
            </a:pPr>
            <a:endParaRPr lang="en-US" sz="2400" dirty="0">
              <a:solidFill>
                <a:prstClr val="black"/>
              </a:solidFill>
            </a:endParaRPr>
          </a:p>
          <a:p>
            <a:pPr marL="0" lvl="0" indent="0" algn="r" defTabSz="457200">
              <a:lnSpc>
                <a:spcPct val="100000"/>
              </a:lnSpc>
              <a:spcBef>
                <a:spcPts val="0"/>
              </a:spcBef>
              <a:buNone/>
              <a:defRPr/>
            </a:pPr>
            <a:r>
              <a:rPr lang="en-US" sz="2400" dirty="0">
                <a:solidFill>
                  <a:schemeClr val="tx1">
                    <a:lumMod val="65000"/>
                    <a:lumOff val="35000"/>
                  </a:schemeClr>
                </a:solidFill>
              </a:rPr>
              <a:t>William Shakespeare</a:t>
            </a:r>
          </a:p>
        </p:txBody>
      </p:sp>
      <p:sp>
        <p:nvSpPr>
          <p:cNvPr id="4" name="Slide Number Placeholder 3">
            <a:extLst>
              <a:ext uri="{FF2B5EF4-FFF2-40B4-BE49-F238E27FC236}">
                <a16:creationId xmlns:a16="http://schemas.microsoft.com/office/drawing/2014/main" id="{E92DC615-89FF-4C4E-9533-99C23A49B347}"/>
              </a:ext>
            </a:extLst>
          </p:cNvPr>
          <p:cNvSpPr>
            <a:spLocks noGrp="1"/>
          </p:cNvSpPr>
          <p:nvPr>
            <p:ph type="sldNum" sz="quarter" idx="4"/>
          </p:nvPr>
        </p:nvSpPr>
        <p:spPr/>
        <p:txBody>
          <a:bodyPr/>
          <a:lstStyle/>
          <a:p>
            <a:fld id="{B39FD558-1156-A24D-A6E9-4C5A79121525}" type="slidenum">
              <a:rPr lang="en-US" smtClean="0"/>
              <a:pPr/>
              <a:t>2</a:t>
            </a:fld>
            <a:endParaRPr lang="en-US" dirty="0"/>
          </a:p>
        </p:txBody>
      </p:sp>
    </p:spTree>
    <p:extLst>
      <p:ext uri="{BB962C8B-B14F-4D97-AF65-F5344CB8AC3E}">
        <p14:creationId xmlns:p14="http://schemas.microsoft.com/office/powerpoint/2010/main" val="78858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0CDB-1ADF-A249-83F0-1685EA2E52FD}"/>
              </a:ext>
            </a:extLst>
          </p:cNvPr>
          <p:cNvSpPr>
            <a:spLocks noGrp="1"/>
          </p:cNvSpPr>
          <p:nvPr>
            <p:ph type="title"/>
          </p:nvPr>
        </p:nvSpPr>
        <p:spPr/>
        <p:txBody>
          <a:bodyPr/>
          <a:lstStyle/>
          <a:p>
            <a:r>
              <a:rPr lang="en-US" dirty="0"/>
              <a:t>What is an analogy?</a:t>
            </a:r>
          </a:p>
        </p:txBody>
      </p:sp>
      <p:sp>
        <p:nvSpPr>
          <p:cNvPr id="3" name="Content Placeholder 2">
            <a:extLst>
              <a:ext uri="{FF2B5EF4-FFF2-40B4-BE49-F238E27FC236}">
                <a16:creationId xmlns:a16="http://schemas.microsoft.com/office/drawing/2014/main" id="{13C4E9AB-4EED-FB44-97C9-BF874E64ECCC}"/>
              </a:ext>
            </a:extLst>
          </p:cNvPr>
          <p:cNvSpPr>
            <a:spLocks noGrp="1"/>
          </p:cNvSpPr>
          <p:nvPr>
            <p:ph idx="1"/>
          </p:nvPr>
        </p:nvSpPr>
        <p:spPr>
          <a:xfrm>
            <a:off x="2660069" y="2213552"/>
            <a:ext cx="6941128" cy="4085648"/>
          </a:xfrm>
        </p:spPr>
        <p:txBody>
          <a:bodyPr>
            <a:normAutofit fontScale="92500" lnSpcReduction="10000"/>
          </a:bodyPr>
          <a:lstStyle/>
          <a:p>
            <a:pPr marL="0" indent="0" algn="ctr">
              <a:buNone/>
            </a:pPr>
            <a:r>
              <a:rPr lang="en-US" sz="2400" dirty="0"/>
              <a:t>…a bird that stalks</a:t>
            </a:r>
          </a:p>
          <a:p>
            <a:pPr marL="0" indent="0" algn="ctr">
              <a:buNone/>
            </a:pPr>
            <a:r>
              <a:rPr lang="en-US" sz="2400" dirty="0"/>
              <a:t>down his narrow cage</a:t>
            </a:r>
          </a:p>
          <a:p>
            <a:pPr marL="0" indent="0" algn="ctr">
              <a:buNone/>
            </a:pPr>
            <a:r>
              <a:rPr lang="en-US" sz="2400" dirty="0"/>
              <a:t>can seldom see through</a:t>
            </a:r>
          </a:p>
          <a:p>
            <a:pPr marL="0" indent="0" algn="ctr">
              <a:buNone/>
            </a:pPr>
            <a:r>
              <a:rPr lang="en-US" sz="2400" dirty="0"/>
              <a:t>his bars of rage</a:t>
            </a:r>
          </a:p>
          <a:p>
            <a:pPr marL="0" indent="0" algn="ctr">
              <a:buNone/>
            </a:pPr>
            <a:r>
              <a:rPr lang="en-US" sz="2400" dirty="0"/>
              <a:t>his wings are clipped and</a:t>
            </a:r>
          </a:p>
          <a:p>
            <a:pPr marL="0" indent="0" algn="ctr">
              <a:buNone/>
            </a:pPr>
            <a:r>
              <a:rPr lang="en-US" sz="2400" dirty="0"/>
              <a:t>his feet are tied</a:t>
            </a:r>
          </a:p>
          <a:p>
            <a:pPr marL="0" indent="0" algn="ctr">
              <a:buNone/>
            </a:pPr>
            <a:r>
              <a:rPr lang="en-US" sz="2400" dirty="0"/>
              <a:t>so he opens his throat to sing.</a:t>
            </a:r>
          </a:p>
          <a:p>
            <a:pPr marL="0" indent="0" algn="ctr">
              <a:buNone/>
            </a:pPr>
            <a:endParaRPr lang="en-US" sz="2400" dirty="0"/>
          </a:p>
          <a:p>
            <a:pPr marL="0" indent="0" algn="ctr">
              <a:buNone/>
            </a:pPr>
            <a:endParaRPr lang="en-US" sz="2400" dirty="0">
              <a:solidFill>
                <a:schemeClr val="tx1">
                  <a:lumMod val="65000"/>
                  <a:lumOff val="35000"/>
                </a:schemeClr>
              </a:solidFill>
            </a:endParaRPr>
          </a:p>
          <a:p>
            <a:pPr marL="0" indent="0" algn="r">
              <a:buNone/>
            </a:pPr>
            <a:r>
              <a:rPr lang="en-US" sz="2400" dirty="0">
                <a:solidFill>
                  <a:schemeClr val="tx1">
                    <a:lumMod val="65000"/>
                    <a:lumOff val="35000"/>
                  </a:schemeClr>
                </a:solidFill>
              </a:rPr>
              <a:t>Maya Angelou</a:t>
            </a:r>
          </a:p>
          <a:p>
            <a:pPr marL="0" indent="0">
              <a:buNone/>
            </a:pPr>
            <a:endParaRPr lang="en-US" dirty="0"/>
          </a:p>
        </p:txBody>
      </p:sp>
      <p:sp>
        <p:nvSpPr>
          <p:cNvPr id="4" name="Slide Number Placeholder 3">
            <a:extLst>
              <a:ext uri="{FF2B5EF4-FFF2-40B4-BE49-F238E27FC236}">
                <a16:creationId xmlns:a16="http://schemas.microsoft.com/office/drawing/2014/main" id="{2C7CFE32-4088-C44A-9A20-1C9AA26890F0}"/>
              </a:ext>
            </a:extLst>
          </p:cNvPr>
          <p:cNvSpPr>
            <a:spLocks noGrp="1"/>
          </p:cNvSpPr>
          <p:nvPr>
            <p:ph type="sldNum" sz="quarter" idx="4"/>
          </p:nvPr>
        </p:nvSpPr>
        <p:spPr/>
        <p:txBody>
          <a:bodyPr/>
          <a:lstStyle/>
          <a:p>
            <a:fld id="{B39FD558-1156-A24D-A6E9-4C5A79121525}" type="slidenum">
              <a:rPr lang="en-US" smtClean="0"/>
              <a:pPr/>
              <a:t>3</a:t>
            </a:fld>
            <a:endParaRPr lang="en-US" dirty="0"/>
          </a:p>
        </p:txBody>
      </p:sp>
    </p:spTree>
    <p:extLst>
      <p:ext uri="{BB962C8B-B14F-4D97-AF65-F5344CB8AC3E}">
        <p14:creationId xmlns:p14="http://schemas.microsoft.com/office/powerpoint/2010/main" val="1415437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0CDB-1ADF-A249-83F0-1685EA2E52FD}"/>
              </a:ext>
            </a:extLst>
          </p:cNvPr>
          <p:cNvSpPr>
            <a:spLocks noGrp="1"/>
          </p:cNvSpPr>
          <p:nvPr>
            <p:ph type="title"/>
          </p:nvPr>
        </p:nvSpPr>
        <p:spPr/>
        <p:txBody>
          <a:bodyPr/>
          <a:lstStyle/>
          <a:p>
            <a:r>
              <a:rPr lang="en-US" dirty="0"/>
              <a:t>What is an analogy?</a:t>
            </a:r>
          </a:p>
        </p:txBody>
      </p:sp>
      <p:sp>
        <p:nvSpPr>
          <p:cNvPr id="6" name="Content Placeholder 8">
            <a:extLst>
              <a:ext uri="{FF2B5EF4-FFF2-40B4-BE49-F238E27FC236}">
                <a16:creationId xmlns:a16="http://schemas.microsoft.com/office/drawing/2014/main" id="{42C86EE2-B950-A447-B562-F8D00AD2A709}"/>
              </a:ext>
            </a:extLst>
          </p:cNvPr>
          <p:cNvSpPr>
            <a:spLocks noGrp="1"/>
          </p:cNvSpPr>
          <p:nvPr>
            <p:ph idx="1"/>
          </p:nvPr>
        </p:nvSpPr>
        <p:spPr>
          <a:xfrm>
            <a:off x="491789" y="2249702"/>
            <a:ext cx="3419811" cy="3516098"/>
          </a:xfrm>
        </p:spPr>
        <p:txBody>
          <a:bodyPr>
            <a:normAutofit/>
          </a:bodyPr>
          <a:lstStyle/>
          <a:p>
            <a:pPr marL="0" indent="0">
              <a:buNone/>
            </a:pPr>
            <a:r>
              <a:rPr lang="en-US" sz="2400" dirty="0"/>
              <a:t>The MONIAC device (Monetary National Income Analogue Computer)</a:t>
            </a:r>
          </a:p>
        </p:txBody>
      </p:sp>
      <p:pic>
        <p:nvPicPr>
          <p:cNvPr id="7" name="Picture 2">
            <a:extLst>
              <a:ext uri="{FF2B5EF4-FFF2-40B4-BE49-F238E27FC236}">
                <a16:creationId xmlns:a16="http://schemas.microsoft.com/office/drawing/2014/main" id="{E3DFB1DE-473C-2441-A6A7-B36190660D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7968" y="1931196"/>
            <a:ext cx="2910045" cy="4032395"/>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16A6D3F6-CDE0-BE48-9E77-767FAB677B81}"/>
              </a:ext>
            </a:extLst>
          </p:cNvPr>
          <p:cNvGrpSpPr/>
          <p:nvPr/>
        </p:nvGrpSpPr>
        <p:grpSpPr>
          <a:xfrm>
            <a:off x="7137400" y="1917700"/>
            <a:ext cx="4792897" cy="4051300"/>
            <a:chOff x="7331257" y="2261400"/>
            <a:chExt cx="4560940" cy="3454912"/>
          </a:xfrm>
        </p:grpSpPr>
        <p:pic>
          <p:nvPicPr>
            <p:cNvPr id="9" name="Picture 8">
              <a:extLst>
                <a:ext uri="{FF2B5EF4-FFF2-40B4-BE49-F238E27FC236}">
                  <a16:creationId xmlns:a16="http://schemas.microsoft.com/office/drawing/2014/main" id="{2DD83B32-80E2-C848-B314-9097F537B8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257" y="2261400"/>
              <a:ext cx="4560940" cy="3454912"/>
            </a:xfrm>
            <a:prstGeom prst="rect">
              <a:avLst/>
            </a:prstGeom>
          </p:spPr>
        </p:pic>
        <p:sp>
          <p:nvSpPr>
            <p:cNvPr id="8" name="TextBox 7">
              <a:extLst>
                <a:ext uri="{FF2B5EF4-FFF2-40B4-BE49-F238E27FC236}">
                  <a16:creationId xmlns:a16="http://schemas.microsoft.com/office/drawing/2014/main" id="{987F7766-9020-B848-9B8C-86BFD8440F5B}"/>
                </a:ext>
              </a:extLst>
            </p:cNvPr>
            <p:cNvSpPr txBox="1"/>
            <p:nvPr/>
          </p:nvSpPr>
          <p:spPr>
            <a:xfrm>
              <a:off x="9775629" y="5408535"/>
              <a:ext cx="2002268" cy="246221"/>
            </a:xfrm>
            <a:prstGeom prst="rect">
              <a:avLst/>
            </a:prstGeom>
            <a:noFill/>
          </p:spPr>
          <p:txBody>
            <a:bodyPr wrap="square">
              <a:spAutoFit/>
            </a:bodyPr>
            <a:lstStyle/>
            <a:p>
              <a:pPr algn="r"/>
              <a:r>
                <a:rPr lang="en-US" sz="1000" i="1" dirty="0">
                  <a:solidFill>
                    <a:schemeClr val="bg1"/>
                  </a:solidFill>
                  <a:latin typeface="Avenir Roman" panose="02000503020000020003" pitchFamily="2" charset="0"/>
                </a:rPr>
                <a:t>Paul Downey CC by 2.0</a:t>
              </a:r>
            </a:p>
          </p:txBody>
        </p:sp>
      </p:grpSp>
      <p:sp>
        <p:nvSpPr>
          <p:cNvPr id="4" name="Slide Number Placeholder 3">
            <a:extLst>
              <a:ext uri="{FF2B5EF4-FFF2-40B4-BE49-F238E27FC236}">
                <a16:creationId xmlns:a16="http://schemas.microsoft.com/office/drawing/2014/main" id="{C4708282-D382-B64F-98A5-E390E3198FBD}"/>
              </a:ext>
            </a:extLst>
          </p:cNvPr>
          <p:cNvSpPr>
            <a:spLocks noGrp="1"/>
          </p:cNvSpPr>
          <p:nvPr>
            <p:ph type="sldNum" sz="quarter" idx="4"/>
          </p:nvPr>
        </p:nvSpPr>
        <p:spPr/>
        <p:txBody>
          <a:bodyPr/>
          <a:lstStyle/>
          <a:p>
            <a:fld id="{B39FD558-1156-A24D-A6E9-4C5A79121525}" type="slidenum">
              <a:rPr lang="en-US" smtClean="0"/>
              <a:pPr/>
              <a:t>4</a:t>
            </a:fld>
            <a:endParaRPr lang="en-US" dirty="0"/>
          </a:p>
        </p:txBody>
      </p:sp>
    </p:spTree>
    <p:extLst>
      <p:ext uri="{BB962C8B-B14F-4D97-AF65-F5344CB8AC3E}">
        <p14:creationId xmlns:p14="http://schemas.microsoft.com/office/powerpoint/2010/main" val="415034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B6FB70-A492-4C45-9792-CEE51DB1AB70}"/>
              </a:ext>
            </a:extLst>
          </p:cNvPr>
          <p:cNvSpPr>
            <a:spLocks noGrp="1"/>
          </p:cNvSpPr>
          <p:nvPr>
            <p:ph type="title"/>
          </p:nvPr>
        </p:nvSpPr>
        <p:spPr/>
        <p:txBody>
          <a:bodyPr/>
          <a:lstStyle/>
          <a:p>
            <a:r>
              <a:rPr lang="en-US"/>
              <a:t>The role of analogies in biomimicry</a:t>
            </a:r>
          </a:p>
        </p:txBody>
      </p:sp>
      <p:sp>
        <p:nvSpPr>
          <p:cNvPr id="14" name="Content Placeholder 8">
            <a:extLst>
              <a:ext uri="{FF2B5EF4-FFF2-40B4-BE49-F238E27FC236}">
                <a16:creationId xmlns:a16="http://schemas.microsoft.com/office/drawing/2014/main" id="{0DD328C5-74CA-AE4F-ADA7-5FFE27FA8BF5}"/>
              </a:ext>
            </a:extLst>
          </p:cNvPr>
          <p:cNvSpPr>
            <a:spLocks noGrp="1"/>
          </p:cNvSpPr>
          <p:nvPr>
            <p:ph idx="1"/>
          </p:nvPr>
        </p:nvSpPr>
        <p:spPr>
          <a:xfrm>
            <a:off x="381001" y="1968501"/>
            <a:ext cx="2921000" cy="3581400"/>
          </a:xfrm>
        </p:spPr>
        <p:txBody>
          <a:bodyPr>
            <a:normAutofit fontScale="77500" lnSpcReduction="20000"/>
          </a:bodyPr>
          <a:lstStyle/>
          <a:p>
            <a:pPr marL="0" indent="0">
              <a:lnSpc>
                <a:spcPct val="130000"/>
              </a:lnSpc>
              <a:buNone/>
            </a:pPr>
            <a:r>
              <a:rPr lang="en-US" dirty="0" err="1"/>
              <a:t>Biomimics</a:t>
            </a:r>
            <a:r>
              <a:rPr lang="en-US" dirty="0"/>
              <a:t> draw analogies between </a:t>
            </a:r>
            <a:r>
              <a:rPr lang="en-US" u="sng" dirty="0"/>
              <a:t>what nature can do </a:t>
            </a:r>
            <a:r>
              <a:rPr lang="en-US" dirty="0"/>
              <a:t>(its abilities, or strategies) and </a:t>
            </a:r>
            <a:r>
              <a:rPr lang="en-US" u="sng" dirty="0"/>
              <a:t>what humans want to do </a:t>
            </a:r>
            <a:r>
              <a:rPr lang="en-US" dirty="0"/>
              <a:t>(our technological needs and wants). </a:t>
            </a:r>
            <a:endParaRPr lang="en-US" sz="2400" dirty="0"/>
          </a:p>
        </p:txBody>
      </p:sp>
      <p:pic>
        <p:nvPicPr>
          <p:cNvPr id="15" name="Google Shape;109;p2" descr="People, Man, Guy, Climbing, Mountain, Hill, Rocks">
            <a:extLst>
              <a:ext uri="{FF2B5EF4-FFF2-40B4-BE49-F238E27FC236}">
                <a16:creationId xmlns:a16="http://schemas.microsoft.com/office/drawing/2014/main" id="{AB3A7444-47E2-6442-BA75-3C4E87F042AA}"/>
              </a:ext>
            </a:extLst>
          </p:cNvPr>
          <p:cNvPicPr preferRelativeResize="0">
            <a:picLocks/>
          </p:cNvPicPr>
          <p:nvPr/>
        </p:nvPicPr>
        <p:blipFill rotWithShape="1">
          <a:blip r:embed="rId3">
            <a:alphaModFix/>
          </a:blip>
          <a:srcRect l="2344" r="2344"/>
          <a:stretch/>
        </p:blipFill>
        <p:spPr>
          <a:xfrm>
            <a:off x="8540523" y="1936721"/>
            <a:ext cx="3226934" cy="3454627"/>
          </a:xfrm>
          <a:prstGeom prst="rect">
            <a:avLst/>
          </a:prstGeom>
          <a:noFill/>
          <a:ln>
            <a:noFill/>
          </a:ln>
        </p:spPr>
      </p:pic>
      <p:pic>
        <p:nvPicPr>
          <p:cNvPr id="16" name="Google Shape;110;p2" descr="Gecko, Hand, Sticky, Nature, Reptile, Lizard, Animal">
            <a:extLst>
              <a:ext uri="{FF2B5EF4-FFF2-40B4-BE49-F238E27FC236}">
                <a16:creationId xmlns:a16="http://schemas.microsoft.com/office/drawing/2014/main" id="{5226A83A-AD41-3647-BC4B-853BFA824D73}"/>
              </a:ext>
            </a:extLst>
          </p:cNvPr>
          <p:cNvPicPr preferRelativeResize="0"/>
          <p:nvPr/>
        </p:nvPicPr>
        <p:blipFill rotWithShape="1">
          <a:blip r:embed="rId4">
            <a:alphaModFix/>
          </a:blip>
          <a:srcRect/>
          <a:stretch/>
        </p:blipFill>
        <p:spPr>
          <a:xfrm>
            <a:off x="3615845" y="1936720"/>
            <a:ext cx="4662741" cy="3454627"/>
          </a:xfrm>
          <a:prstGeom prst="rect">
            <a:avLst/>
          </a:prstGeom>
          <a:noFill/>
          <a:ln>
            <a:noFill/>
          </a:ln>
        </p:spPr>
      </p:pic>
      <p:sp>
        <p:nvSpPr>
          <p:cNvPr id="2" name="Slide Number Placeholder 1">
            <a:extLst>
              <a:ext uri="{FF2B5EF4-FFF2-40B4-BE49-F238E27FC236}">
                <a16:creationId xmlns:a16="http://schemas.microsoft.com/office/drawing/2014/main" id="{B41063B7-91D0-3045-8610-55288D057618}"/>
              </a:ext>
            </a:extLst>
          </p:cNvPr>
          <p:cNvSpPr>
            <a:spLocks noGrp="1"/>
          </p:cNvSpPr>
          <p:nvPr>
            <p:ph type="sldNum" sz="quarter" idx="4"/>
          </p:nvPr>
        </p:nvSpPr>
        <p:spPr/>
        <p:txBody>
          <a:bodyPr/>
          <a:lstStyle/>
          <a:p>
            <a:fld id="{B39FD558-1156-A24D-A6E9-4C5A79121525}" type="slidenum">
              <a:rPr lang="en-US" smtClean="0"/>
              <a:pPr/>
              <a:t>5</a:t>
            </a:fld>
            <a:endParaRPr lang="en-US" dirty="0"/>
          </a:p>
        </p:txBody>
      </p:sp>
    </p:spTree>
    <p:extLst>
      <p:ext uri="{BB962C8B-B14F-4D97-AF65-F5344CB8AC3E}">
        <p14:creationId xmlns:p14="http://schemas.microsoft.com/office/powerpoint/2010/main" val="3858931225"/>
      </p:ext>
    </p:extLst>
  </p:cSld>
  <p:clrMapOvr>
    <a:masterClrMapping/>
  </p:clrMapOvr>
</p:sld>
</file>

<file path=ppt/theme/theme1.xml><?xml version="1.0" encoding="utf-8"?>
<a:theme xmlns:a="http://schemas.openxmlformats.org/drawingml/2006/main" name="YDC Storyline Theme">
  <a:themeElements>
    <a:clrScheme name="YDC Storyline Colors">
      <a:dk1>
        <a:srgbClr val="000000"/>
      </a:dk1>
      <a:lt1>
        <a:srgbClr val="FFFFFF"/>
      </a:lt1>
      <a:dk2>
        <a:srgbClr val="44546A"/>
      </a:dk2>
      <a:lt2>
        <a:srgbClr val="E7E6E6"/>
      </a:lt2>
      <a:accent1>
        <a:srgbClr val="E8B341"/>
      </a:accent1>
      <a:accent2>
        <a:srgbClr val="91455E"/>
      </a:accent2>
      <a:accent3>
        <a:srgbClr val="4C9148"/>
      </a:accent3>
      <a:accent4>
        <a:srgbClr val="367F8B"/>
      </a:accent4>
      <a:accent5>
        <a:srgbClr val="C56328"/>
      </a:accent5>
      <a:accent6>
        <a:srgbClr val="0F1E29"/>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itesized Biomimicry Unit Slide template" id="{50BEC190-1BAE-6D46-8D2A-83CAB8FD4221}" vid="{520D33FE-A5CE-DD44-91D0-DD40875D88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YDC Storyline Theme</Template>
  <TotalTime>676</TotalTime>
  <Words>882</Words>
  <Application>Microsoft Macintosh PowerPoint</Application>
  <PresentationFormat>Widescreen</PresentationFormat>
  <Paragraphs>61</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Avenir Book</vt:lpstr>
      <vt:lpstr>Avenir Medium</vt:lpstr>
      <vt:lpstr>Avenir Roman</vt:lpstr>
      <vt:lpstr>Calibri</vt:lpstr>
      <vt:lpstr>Gill Sans</vt:lpstr>
      <vt:lpstr>Gill Sans MT</vt:lpstr>
      <vt:lpstr>YDC Storyline Theme</vt:lpstr>
      <vt:lpstr>PowerPoint Presentation</vt:lpstr>
      <vt:lpstr>What is an analogy?</vt:lpstr>
      <vt:lpstr>What is an analogy?</vt:lpstr>
      <vt:lpstr>What is an analogy?</vt:lpstr>
      <vt:lpstr>The role of analogies in biomimicry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Schuknecht</dc:creator>
  <cp:lastModifiedBy>Gretchen Hooker</cp:lastModifiedBy>
  <cp:revision>22</cp:revision>
  <cp:lastPrinted>2020-10-14T23:17:09Z</cp:lastPrinted>
  <dcterms:created xsi:type="dcterms:W3CDTF">2020-10-11T20:39:30Z</dcterms:created>
  <dcterms:modified xsi:type="dcterms:W3CDTF">2020-10-14T23:17:14Z</dcterms:modified>
</cp:coreProperties>
</file>